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8" r:id="rId8"/>
    <p:sldId id="262" r:id="rId9"/>
    <p:sldId id="263" r:id="rId10"/>
    <p:sldId id="266" r:id="rId11"/>
    <p:sldId id="267"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8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8F778-6812-814C-8FCF-452F0569C14F}" type="datetimeFigureOut">
              <a:rPr lang="en-US" smtClean="0"/>
              <a:t>16-09-05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E09FC-8397-3B42-9CC7-D6A83563291E}" type="slidenum">
              <a:rPr lang="en-US" smtClean="0"/>
              <a:t>‹#›</a:t>
            </a:fld>
            <a:endParaRPr lang="en-US"/>
          </a:p>
        </p:txBody>
      </p:sp>
    </p:spTree>
    <p:extLst>
      <p:ext uri="{BB962C8B-B14F-4D97-AF65-F5344CB8AC3E}">
        <p14:creationId xmlns:p14="http://schemas.microsoft.com/office/powerpoint/2010/main" val="3299537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E09FC-8397-3B42-9CC7-D6A83563291E}" type="slidenum">
              <a:rPr lang="en-US" smtClean="0"/>
              <a:t>2</a:t>
            </a:fld>
            <a:endParaRPr lang="en-US"/>
          </a:p>
        </p:txBody>
      </p:sp>
    </p:spTree>
    <p:extLst>
      <p:ext uri="{BB962C8B-B14F-4D97-AF65-F5344CB8AC3E}">
        <p14:creationId xmlns:p14="http://schemas.microsoft.com/office/powerpoint/2010/main" val="116499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ALLEZ</a:t>
            </a:r>
            <a:r>
              <a:rPr lang="en-US" baseline="0" dirty="0" smtClean="0"/>
              <a:t> DEHORS ET ÉNUMÉRER </a:t>
            </a:r>
            <a:r>
              <a:rPr lang="en-US" baseline="0" smtClean="0"/>
              <a:t>LES CARACTÉRISTIQUES PHYSIQUES ET HUMAINES</a:t>
            </a:r>
            <a:endParaRPr lang="en-US"/>
          </a:p>
        </p:txBody>
      </p:sp>
      <p:sp>
        <p:nvSpPr>
          <p:cNvPr id="4" name="Slide Number Placeholder 3"/>
          <p:cNvSpPr>
            <a:spLocks noGrp="1"/>
          </p:cNvSpPr>
          <p:nvPr>
            <p:ph type="sldNum" sz="quarter" idx="10"/>
          </p:nvPr>
        </p:nvSpPr>
        <p:spPr/>
        <p:txBody>
          <a:bodyPr/>
          <a:lstStyle/>
          <a:p>
            <a:fld id="{1D5E09FC-8397-3B42-9CC7-D6A83563291E}" type="slidenum">
              <a:rPr lang="en-US" smtClean="0"/>
              <a:t>4</a:t>
            </a:fld>
            <a:endParaRPr lang="en-US"/>
          </a:p>
        </p:txBody>
      </p:sp>
    </p:spTree>
    <p:extLst>
      <p:ext uri="{BB962C8B-B14F-4D97-AF65-F5344CB8AC3E}">
        <p14:creationId xmlns:p14="http://schemas.microsoft.com/office/powerpoint/2010/main" val="152705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CA"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CA"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CA"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CA"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16-09-05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16-09-05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16-09-05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16-09-05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16-09-05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16-09-05</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La géographie du monde</a:t>
            </a:r>
            <a:endParaRPr lang="fr-CA" dirty="0"/>
          </a:p>
        </p:txBody>
      </p:sp>
    </p:spTree>
    <p:extLst>
      <p:ext uri="{BB962C8B-B14F-4D97-AF65-F5344CB8AC3E}">
        <p14:creationId xmlns:p14="http://schemas.microsoft.com/office/powerpoint/2010/main" val="208116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nde-langue-carte-francais-petit.jpg"/>
          <p:cNvPicPr>
            <a:picLocks noGrp="1" noChangeAspect="1"/>
          </p:cNvPicPr>
          <p:nvPr>
            <p:ph idx="1"/>
          </p:nvPr>
        </p:nvPicPr>
        <p:blipFill>
          <a:blip r:embed="rId2">
            <a:extLst>
              <a:ext uri="{28A0092B-C50C-407E-A947-70E740481C1C}">
                <a14:useLocalDpi xmlns:a14="http://schemas.microsoft.com/office/drawing/2010/main" val="0"/>
              </a:ext>
            </a:extLst>
          </a:blip>
          <a:srcRect l="-18704" r="-18704"/>
          <a:stretch>
            <a:fillRect/>
          </a:stretch>
        </p:blipFill>
        <p:spPr>
          <a:xfrm>
            <a:off x="-1280583" y="419100"/>
            <a:ext cx="11705167" cy="6019800"/>
          </a:xfrm>
        </p:spPr>
      </p:pic>
    </p:spTree>
    <p:extLst>
      <p:ext uri="{BB962C8B-B14F-4D97-AF65-F5344CB8AC3E}">
        <p14:creationId xmlns:p14="http://schemas.microsoft.com/office/powerpoint/2010/main" val="22098334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population-map.jpg"/>
          <p:cNvPicPr>
            <a:picLocks noGrp="1" noChangeAspect="1"/>
          </p:cNvPicPr>
          <p:nvPr>
            <p:ph idx="1"/>
          </p:nvPr>
        </p:nvPicPr>
        <p:blipFill>
          <a:blip r:embed="rId2">
            <a:extLst>
              <a:ext uri="{28A0092B-C50C-407E-A947-70E740481C1C}">
                <a14:useLocalDpi xmlns:a14="http://schemas.microsoft.com/office/drawing/2010/main" val="0"/>
              </a:ext>
            </a:extLst>
          </a:blip>
          <a:srcRect t="1437" b="1437"/>
          <a:stretch>
            <a:fillRect/>
          </a:stretch>
        </p:blipFill>
        <p:spPr>
          <a:xfrm>
            <a:off x="-142649" y="1004323"/>
            <a:ext cx="9429299" cy="4849354"/>
          </a:xfrm>
        </p:spPr>
      </p:pic>
    </p:spTree>
    <p:extLst>
      <p:ext uri="{BB962C8B-B14F-4D97-AF65-F5344CB8AC3E}">
        <p14:creationId xmlns:p14="http://schemas.microsoft.com/office/powerpoint/2010/main" val="19243380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sidedown Map Of The World--Optimized.JPG"/>
          <p:cNvPicPr>
            <a:picLocks noGrp="1" noChangeAspect="1"/>
          </p:cNvPicPr>
          <p:nvPr>
            <p:ph idx="1"/>
          </p:nvPr>
        </p:nvPicPr>
        <p:blipFill>
          <a:blip r:embed="rId2">
            <a:extLst>
              <a:ext uri="{28A0092B-C50C-407E-A947-70E740481C1C}">
                <a14:useLocalDpi xmlns:a14="http://schemas.microsoft.com/office/drawing/2010/main" val="0"/>
              </a:ext>
            </a:extLst>
          </a:blip>
          <a:srcRect l="-17144" r="-17144"/>
          <a:stretch>
            <a:fillRect/>
          </a:stretch>
        </p:blipFill>
        <p:spPr>
          <a:xfrm>
            <a:off x="-1254247" y="432644"/>
            <a:ext cx="11652495" cy="5992712"/>
          </a:xfrm>
        </p:spPr>
      </p:pic>
    </p:spTree>
    <p:extLst>
      <p:ext uri="{BB962C8B-B14F-4D97-AF65-F5344CB8AC3E}">
        <p14:creationId xmlns:p14="http://schemas.microsoft.com/office/powerpoint/2010/main" val="2212226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cartes</a:t>
            </a:r>
            <a:endParaRPr lang="en-US" dirty="0"/>
          </a:p>
        </p:txBody>
      </p:sp>
      <p:sp>
        <p:nvSpPr>
          <p:cNvPr id="3" name="Text Placeholder 2"/>
          <p:cNvSpPr>
            <a:spLocks noGrp="1"/>
          </p:cNvSpPr>
          <p:nvPr>
            <p:ph type="body" sz="half" idx="2"/>
          </p:nvPr>
        </p:nvSpPr>
        <p:spPr>
          <a:xfrm>
            <a:off x="240293" y="2551176"/>
            <a:ext cx="4103107" cy="3849910"/>
          </a:xfrm>
        </p:spPr>
        <p:txBody>
          <a:bodyPr>
            <a:normAutofit/>
          </a:bodyPr>
          <a:lstStyle/>
          <a:p>
            <a:pPr marL="285750" indent="-285750" algn="ctr">
              <a:buFont typeface="Arial"/>
              <a:buChar char="•"/>
            </a:pPr>
            <a:r>
              <a:rPr lang="fr-CA" sz="2400" dirty="0" smtClean="0"/>
              <a:t>Pourquoi utilise-t-on les cartes? C’est quoi leurs importance? Leurs utilités?</a:t>
            </a:r>
          </a:p>
          <a:p>
            <a:pPr marL="285750" indent="-285750" algn="ctr">
              <a:buFont typeface="Arial"/>
              <a:buChar char="•"/>
            </a:pPr>
            <a:r>
              <a:rPr lang="fr-CA" sz="2400" dirty="0" smtClean="0"/>
              <a:t>Les globes?</a:t>
            </a:r>
          </a:p>
          <a:p>
            <a:pPr marL="285750" indent="-285750" algn="ctr">
              <a:buFont typeface="Arial"/>
              <a:buChar char="•"/>
            </a:pPr>
            <a:r>
              <a:rPr lang="fr-CA" sz="2400" dirty="0" smtClean="0"/>
              <a:t>Désavantages?</a:t>
            </a:r>
          </a:p>
          <a:p>
            <a:pPr marL="285750" indent="-285750" algn="ctr">
              <a:buFont typeface="Arial"/>
              <a:buChar char="•"/>
            </a:pPr>
            <a:endParaRPr lang="fr-CA" sz="2400" dirty="0"/>
          </a:p>
          <a:p>
            <a:pPr marL="285750" indent="-285750" algn="ctr">
              <a:buFont typeface="Arial"/>
              <a:buChar char="•"/>
            </a:pPr>
            <a:r>
              <a:rPr lang="fr-CA" sz="2400" dirty="0" smtClean="0"/>
              <a:t>Technologies modernes?</a:t>
            </a:r>
            <a:endParaRPr lang="fr-CA" sz="2400" dirty="0"/>
          </a:p>
        </p:txBody>
      </p:sp>
      <p:pic>
        <p:nvPicPr>
          <p:cNvPr id="5" name="Picture Placeholder 4" descr="google-street-view-car.jpg"/>
          <p:cNvPicPr>
            <a:picLocks noGrp="1" noChangeAspect="1"/>
          </p:cNvPicPr>
          <p:nvPr>
            <p:ph type="pic" idx="1"/>
          </p:nvPr>
        </p:nvPicPr>
        <p:blipFill>
          <a:blip r:embed="rId2">
            <a:extLst>
              <a:ext uri="{28A0092B-C50C-407E-A947-70E740481C1C}">
                <a14:useLocalDpi xmlns:a14="http://schemas.microsoft.com/office/drawing/2010/main" val="0"/>
              </a:ext>
            </a:extLst>
          </a:blip>
          <a:srcRect l="20243" r="20243"/>
          <a:stretch>
            <a:fillRect/>
          </a:stretch>
        </p:blipFill>
        <p:spPr/>
      </p:pic>
    </p:spTree>
    <p:extLst>
      <p:ext uri="{BB962C8B-B14F-4D97-AF65-F5344CB8AC3E}">
        <p14:creationId xmlns:p14="http://schemas.microsoft.com/office/powerpoint/2010/main" val="3379881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737" y="4263390"/>
            <a:ext cx="8001000" cy="1709928"/>
          </a:xfrm>
        </p:spPr>
        <p:txBody>
          <a:bodyPr/>
          <a:lstStyle/>
          <a:p>
            <a:r>
              <a:rPr lang="fr-CA" dirty="0" smtClean="0"/>
              <a:t>Où aimeriez-vous visiter dans le monde?</a:t>
            </a:r>
            <a:endParaRPr lang="fr-CA" dirty="0"/>
          </a:p>
        </p:txBody>
      </p:sp>
      <p:pic>
        <p:nvPicPr>
          <p:cNvPr id="5" name="Picture Placeholder 4" descr="010.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549" b="2549"/>
          <a:stretch>
            <a:fillRect/>
          </a:stretch>
        </p:blipFill>
        <p:spPr>
          <a:xfrm rot="21380673">
            <a:off x="141772" y="629649"/>
            <a:ext cx="4580221" cy="3257862"/>
          </a:xfrm>
        </p:spPr>
      </p:pic>
      <p:pic>
        <p:nvPicPr>
          <p:cNvPr id="8" name="Picture Placeholder 7" descr="IMG_4135.jpg"/>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t="-1385" b="-1385"/>
          <a:stretch>
            <a:fillRect/>
          </a:stretch>
        </p:blipFill>
        <p:spPr>
          <a:xfrm rot="150321">
            <a:off x="4621619" y="141510"/>
            <a:ext cx="4431550" cy="3413580"/>
          </a:xfrm>
        </p:spPr>
      </p:pic>
    </p:spTree>
    <p:extLst>
      <p:ext uri="{BB962C8B-B14F-4D97-AF65-F5344CB8AC3E}">
        <p14:creationId xmlns:p14="http://schemas.microsoft.com/office/powerpoint/2010/main" val="318970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La géographie du monde</a:t>
            </a:r>
            <a:endParaRPr lang="fr-CA" dirty="0"/>
          </a:p>
        </p:txBody>
      </p:sp>
      <p:sp>
        <p:nvSpPr>
          <p:cNvPr id="4" name="Content Placeholder 3"/>
          <p:cNvSpPr>
            <a:spLocks noGrp="1"/>
          </p:cNvSpPr>
          <p:nvPr>
            <p:ph sz="half" idx="2"/>
          </p:nvPr>
        </p:nvSpPr>
        <p:spPr>
          <a:xfrm>
            <a:off x="240293" y="1750431"/>
            <a:ext cx="4462581" cy="4787944"/>
          </a:xfrm>
        </p:spPr>
        <p:txBody>
          <a:bodyPr>
            <a:normAutofit fontScale="92500" lnSpcReduction="10000"/>
          </a:bodyPr>
          <a:lstStyle/>
          <a:p>
            <a:pPr lvl="0"/>
            <a:r>
              <a:rPr lang="fr-CA" dirty="0"/>
              <a:t>les grandes régions physiques du monde; </a:t>
            </a:r>
            <a:endParaRPr lang="en-CA" dirty="0"/>
          </a:p>
          <a:p>
            <a:pPr lvl="0"/>
            <a:r>
              <a:rPr lang="fr-CA" dirty="0"/>
              <a:t>les principales étendues d'eau, formes de relief, zones de végétation et zones climatiques du monde; </a:t>
            </a:r>
            <a:endParaRPr lang="en-CA" dirty="0"/>
          </a:p>
          <a:p>
            <a:pPr lvl="0"/>
            <a:r>
              <a:rPr lang="fr-CA" dirty="0"/>
              <a:t>divers types de cartes et de projections cartographiques; </a:t>
            </a:r>
            <a:endParaRPr lang="en-CA" dirty="0"/>
          </a:p>
          <a:p>
            <a:pPr lvl="0"/>
            <a:r>
              <a:rPr lang="fr-CA" dirty="0"/>
              <a:t>le système de latitude et de longitude; </a:t>
            </a:r>
            <a:endParaRPr lang="en-CA" dirty="0"/>
          </a:p>
          <a:p>
            <a:pPr lvl="0"/>
            <a:r>
              <a:rPr lang="fr-CA" dirty="0"/>
              <a:t>le fonctionnement des fuseaux horaires sur le plan mondial;</a:t>
            </a:r>
            <a:endParaRPr lang="en-CA" dirty="0"/>
          </a:p>
          <a:p>
            <a:pPr lvl="0"/>
            <a:r>
              <a:rPr lang="fr-CA" dirty="0"/>
              <a:t>un aperçu des principaux pays du monde et de la répartition des pays développés et moins développés;</a:t>
            </a:r>
            <a:endParaRPr lang="en-CA" dirty="0"/>
          </a:p>
          <a:p>
            <a:pPr lvl="0"/>
            <a:r>
              <a:rPr lang="fr-CA" dirty="0"/>
              <a:t>un aperçu de la distribution de la population mondiale.</a:t>
            </a:r>
            <a:endParaRPr lang="en-CA" dirty="0"/>
          </a:p>
          <a:p>
            <a:endParaRPr lang="en-US" dirty="0"/>
          </a:p>
        </p:txBody>
      </p:sp>
      <p:pic>
        <p:nvPicPr>
          <p:cNvPr id="7" name="Content Placeholder 6" descr="IMG_3094.jp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t="15514" b="15514"/>
          <a:stretch>
            <a:fillRect/>
          </a:stretch>
        </p:blipFill>
        <p:spPr/>
      </p:pic>
    </p:spTree>
    <p:extLst>
      <p:ext uri="{BB962C8B-B14F-4D97-AF65-F5344CB8AC3E}">
        <p14:creationId xmlns:p14="http://schemas.microsoft.com/office/powerpoint/2010/main" val="385186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La géographie…</a:t>
            </a:r>
            <a:endParaRPr lang="fr-CA" dirty="0"/>
          </a:p>
        </p:txBody>
      </p:sp>
      <p:sp>
        <p:nvSpPr>
          <p:cNvPr id="5" name="Text Placeholder 4"/>
          <p:cNvSpPr>
            <a:spLocks noGrp="1"/>
          </p:cNvSpPr>
          <p:nvPr>
            <p:ph type="body" idx="1"/>
          </p:nvPr>
        </p:nvSpPr>
        <p:spPr/>
        <p:txBody>
          <a:bodyPr/>
          <a:lstStyle/>
          <a:p>
            <a:r>
              <a:rPr lang="en-US" dirty="0" smtClean="0"/>
              <a:t>physique</a:t>
            </a:r>
            <a:endParaRPr lang="en-US" dirty="0"/>
          </a:p>
        </p:txBody>
      </p:sp>
      <p:sp>
        <p:nvSpPr>
          <p:cNvPr id="6" name="Content Placeholder 5"/>
          <p:cNvSpPr>
            <a:spLocks noGrp="1"/>
          </p:cNvSpPr>
          <p:nvPr>
            <p:ph sz="half" idx="2"/>
          </p:nvPr>
        </p:nvSpPr>
        <p:spPr/>
        <p:txBody>
          <a:bodyPr/>
          <a:lstStyle/>
          <a:p>
            <a:r>
              <a:rPr lang="fr-CA" dirty="0" smtClean="0"/>
              <a:t>Géographie physique : domaine plutôt des sciences de la nature </a:t>
            </a:r>
            <a:r>
              <a:rPr lang="fr-CA" b="1" dirty="0" smtClean="0"/>
              <a:t>qui étudie les caractéristiques naturelles de la surface de la Terre</a:t>
            </a:r>
            <a:r>
              <a:rPr lang="fr-CA" dirty="0" smtClean="0"/>
              <a:t> : les formes du relief, les cours d'eau et les étendues d'eau, les climats, les sols, les ressources naturelles, les biomes et les écosystèmes</a:t>
            </a:r>
            <a:br>
              <a:rPr lang="fr-CA" dirty="0" smtClean="0"/>
            </a:br>
            <a:endParaRPr lang="fr-CA" dirty="0" smtClean="0"/>
          </a:p>
          <a:p>
            <a:endParaRPr lang="fr-CA" dirty="0"/>
          </a:p>
        </p:txBody>
      </p:sp>
      <p:sp>
        <p:nvSpPr>
          <p:cNvPr id="7" name="Text Placeholder 6"/>
          <p:cNvSpPr>
            <a:spLocks noGrp="1"/>
          </p:cNvSpPr>
          <p:nvPr>
            <p:ph type="body" sz="quarter" idx="3"/>
          </p:nvPr>
        </p:nvSpPr>
        <p:spPr/>
        <p:txBody>
          <a:bodyPr/>
          <a:lstStyle/>
          <a:p>
            <a:r>
              <a:rPr lang="en-US" dirty="0" smtClean="0"/>
              <a:t>humaine</a:t>
            </a:r>
            <a:endParaRPr lang="en-US" dirty="0"/>
          </a:p>
        </p:txBody>
      </p:sp>
      <p:sp>
        <p:nvSpPr>
          <p:cNvPr id="8" name="Content Placeholder 7"/>
          <p:cNvSpPr>
            <a:spLocks noGrp="1"/>
          </p:cNvSpPr>
          <p:nvPr>
            <p:ph sz="quarter" idx="4"/>
          </p:nvPr>
        </p:nvSpPr>
        <p:spPr/>
        <p:txBody>
          <a:bodyPr>
            <a:normAutofit fontScale="92500" lnSpcReduction="10000"/>
          </a:bodyPr>
          <a:lstStyle/>
          <a:p>
            <a:r>
              <a:rPr lang="fr-CA" dirty="0" smtClean="0"/>
              <a:t>domaine des sciences humaines </a:t>
            </a:r>
            <a:r>
              <a:rPr lang="fr-CA" b="1" dirty="0" smtClean="0"/>
              <a:t>qui étudie les activités humaines sur la surface du globe </a:t>
            </a:r>
            <a:r>
              <a:rPr lang="fr-CA" dirty="0" smtClean="0"/>
              <a:t>: la répartition des populations (démographie), les peuples, cultures et modes de vie, les divisions politiques (villes, pays et régions), l'exploitation des ressources et les activités économiques (par exemple mines, agriculture, pêche, peuplement, transports et voirie, constructions, etc.) </a:t>
            </a:r>
          </a:p>
          <a:p>
            <a:endParaRPr lang="fr-CA" dirty="0"/>
          </a:p>
        </p:txBody>
      </p:sp>
    </p:spTree>
    <p:extLst>
      <p:ext uri="{BB962C8B-B14F-4D97-AF65-F5344CB8AC3E}">
        <p14:creationId xmlns:p14="http://schemas.microsoft.com/office/powerpoint/2010/main" val="370805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world-map-7.gif"/>
          <p:cNvPicPr>
            <a:picLocks noGrp="1" noChangeAspect="1"/>
          </p:cNvPicPr>
          <p:nvPr>
            <p:ph idx="1"/>
          </p:nvPr>
        </p:nvPicPr>
        <p:blipFill>
          <a:blip r:embed="rId2">
            <a:extLst>
              <a:ext uri="{28A0092B-C50C-407E-A947-70E740481C1C}">
                <a14:useLocalDpi xmlns:a14="http://schemas.microsoft.com/office/drawing/2010/main" val="0"/>
              </a:ext>
            </a:extLst>
          </a:blip>
          <a:srcRect l="-7253" r="-7253"/>
          <a:stretch>
            <a:fillRect/>
          </a:stretch>
        </p:blipFill>
        <p:spPr>
          <a:xfrm>
            <a:off x="-786759" y="673067"/>
            <a:ext cx="10717519" cy="5511867"/>
          </a:xfrm>
        </p:spPr>
      </p:pic>
    </p:spTree>
    <p:extLst>
      <p:ext uri="{BB962C8B-B14F-4D97-AF65-F5344CB8AC3E}">
        <p14:creationId xmlns:p14="http://schemas.microsoft.com/office/powerpoint/2010/main" val="421714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Que connaissez-vous?</a:t>
            </a:r>
            <a:endParaRPr lang="fr-CA" dirty="0"/>
          </a:p>
        </p:txBody>
      </p:sp>
      <p:sp>
        <p:nvSpPr>
          <p:cNvPr id="3" name="Content Placeholder 2"/>
          <p:cNvSpPr>
            <a:spLocks noGrp="1"/>
          </p:cNvSpPr>
          <p:nvPr>
            <p:ph idx="1"/>
          </p:nvPr>
        </p:nvSpPr>
        <p:spPr>
          <a:xfrm>
            <a:off x="394767" y="1904999"/>
            <a:ext cx="8324429" cy="4599053"/>
          </a:xfrm>
        </p:spPr>
        <p:txBody>
          <a:bodyPr>
            <a:normAutofit fontScale="92500" lnSpcReduction="10000"/>
          </a:bodyPr>
          <a:lstStyle/>
          <a:p>
            <a:pPr algn="ctr"/>
            <a:r>
              <a:rPr lang="fr-CA" dirty="0" smtClean="0"/>
              <a:t>la latitude?</a:t>
            </a:r>
          </a:p>
          <a:p>
            <a:pPr algn="ctr"/>
            <a:r>
              <a:rPr lang="fr-CA" dirty="0" smtClean="0"/>
              <a:t>la longitude?</a:t>
            </a:r>
          </a:p>
          <a:p>
            <a:pPr algn="ctr"/>
            <a:r>
              <a:rPr lang="fr-CA" dirty="0"/>
              <a:t>l</a:t>
            </a:r>
            <a:r>
              <a:rPr lang="fr-CA" dirty="0" smtClean="0"/>
              <a:t>es parallèles?</a:t>
            </a:r>
          </a:p>
          <a:p>
            <a:pPr algn="ctr"/>
            <a:r>
              <a:rPr lang="fr-CA" dirty="0"/>
              <a:t>l</a:t>
            </a:r>
            <a:r>
              <a:rPr lang="fr-CA" dirty="0" smtClean="0"/>
              <a:t>es méridiens?</a:t>
            </a:r>
          </a:p>
          <a:p>
            <a:pPr algn="ctr"/>
            <a:r>
              <a:rPr lang="fr-CA" dirty="0" smtClean="0"/>
              <a:t>l’équateur?</a:t>
            </a:r>
          </a:p>
          <a:p>
            <a:pPr algn="ctr"/>
            <a:r>
              <a:rPr lang="fr-CA" dirty="0" smtClean="0"/>
              <a:t>les hémisphères?</a:t>
            </a:r>
          </a:p>
          <a:p>
            <a:pPr algn="ctr"/>
            <a:r>
              <a:rPr lang="fr-CA" dirty="0" smtClean="0"/>
              <a:t>les continents?</a:t>
            </a:r>
          </a:p>
          <a:p>
            <a:pPr algn="ctr"/>
            <a:r>
              <a:rPr lang="fr-CA" dirty="0"/>
              <a:t>l</a:t>
            </a:r>
            <a:r>
              <a:rPr lang="fr-CA" dirty="0" smtClean="0"/>
              <a:t>es océans?</a:t>
            </a:r>
          </a:p>
          <a:p>
            <a:pPr algn="ctr"/>
            <a:endParaRPr lang="fr-CA" dirty="0"/>
          </a:p>
        </p:txBody>
      </p:sp>
    </p:spTree>
    <p:extLst>
      <p:ext uri="{BB962C8B-B14F-4D97-AF65-F5344CB8AC3E}">
        <p14:creationId xmlns:p14="http://schemas.microsoft.com/office/powerpoint/2010/main" val="207561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 </a:t>
            </a:r>
            <a:r>
              <a:rPr lang="en-US" b="1" dirty="0" smtClean="0"/>
              <a:t>DEMAIN</a:t>
            </a:r>
            <a:endParaRPr lang="en-US" dirty="0"/>
          </a:p>
        </p:txBody>
      </p:sp>
      <p:sp>
        <p:nvSpPr>
          <p:cNvPr id="3" name="Text Placeholder 2"/>
          <p:cNvSpPr>
            <a:spLocks noGrp="1"/>
          </p:cNvSpPr>
          <p:nvPr>
            <p:ph type="body" sz="half" idx="2"/>
          </p:nvPr>
        </p:nvSpPr>
        <p:spPr>
          <a:xfrm>
            <a:off x="594360" y="2396727"/>
            <a:ext cx="3749040" cy="4073004"/>
          </a:xfrm>
        </p:spPr>
        <p:txBody>
          <a:bodyPr>
            <a:noAutofit/>
          </a:bodyPr>
          <a:lstStyle/>
          <a:p>
            <a:pPr algn="ctr"/>
            <a:r>
              <a:rPr lang="fr-CA" sz="2400" i="1" dirty="0" smtClean="0"/>
              <a:t>Pensez </a:t>
            </a:r>
            <a:r>
              <a:rPr lang="fr-CA" sz="2400" i="1" dirty="0" smtClean="0"/>
              <a:t>d’</a:t>
            </a:r>
            <a:r>
              <a:rPr lang="fr-CA" sz="2400" i="1" dirty="0" smtClean="0"/>
              <a:t>un </a:t>
            </a:r>
            <a:r>
              <a:rPr lang="fr-CA" sz="2400" i="1" dirty="0" smtClean="0"/>
              <a:t>lieu que vous aimeriez visiter. Où se situe ce lieu sur une carte? Dans quel pays? </a:t>
            </a:r>
            <a:r>
              <a:rPr lang="fr-CA" sz="2400" i="1" dirty="0" smtClean="0"/>
              <a:t>Pourquoi </a:t>
            </a:r>
            <a:r>
              <a:rPr lang="fr-CA" sz="2400" i="1" dirty="0" smtClean="0"/>
              <a:t>avez-vous choisi ce lieu? </a:t>
            </a:r>
          </a:p>
          <a:p>
            <a:pPr marL="457200" indent="-457200">
              <a:buFont typeface="Arial"/>
              <a:buChar char="•"/>
            </a:pPr>
            <a:r>
              <a:rPr lang="fr-CA" sz="2400" dirty="0" smtClean="0"/>
              <a:t>Considérez les caractéristiques naturelles et humaines des régions choisies</a:t>
            </a:r>
            <a:endParaRPr lang="fr-CA" sz="2400" dirty="0"/>
          </a:p>
        </p:txBody>
      </p:sp>
      <p:pic>
        <p:nvPicPr>
          <p:cNvPr id="5" name="Picture Placeholder 4" descr="machu-picchu-1.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562" t="-1780" r="8949" b="1780"/>
          <a:stretch/>
        </p:blipFill>
        <p:spPr>
          <a:xfrm rot="150174">
            <a:off x="4356854" y="490094"/>
            <a:ext cx="4558345" cy="5436967"/>
          </a:xfrm>
        </p:spPr>
      </p:pic>
    </p:spTree>
    <p:extLst>
      <p:ext uri="{BB962C8B-B14F-4D97-AF65-F5344CB8AC3E}">
        <p14:creationId xmlns:p14="http://schemas.microsoft.com/office/powerpoint/2010/main" val="121200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417638"/>
            <a:ext cx="4320540" cy="5440362"/>
          </a:xfrm>
        </p:spPr>
        <p:txBody>
          <a:bodyPr>
            <a:normAutofit/>
          </a:bodyPr>
          <a:lstStyle/>
          <a:p>
            <a:endParaRPr lang="fr-CA" dirty="0" smtClean="0"/>
          </a:p>
          <a:p>
            <a:r>
              <a:rPr lang="fr-CA" dirty="0" smtClean="0"/>
              <a:t>Toutes les cartes du monde sont-elles identiques? </a:t>
            </a:r>
          </a:p>
          <a:p>
            <a:r>
              <a:rPr lang="fr-CA" dirty="0" smtClean="0"/>
              <a:t>Quand on parle de la géographie mondiale, quels mots nous viennent à l'esprit? </a:t>
            </a:r>
          </a:p>
          <a:p>
            <a:r>
              <a:rPr lang="fr-CA" dirty="0" smtClean="0"/>
              <a:t>Pouvez-vous nommer et localiser certains pays et certaines grandes villes du monde? </a:t>
            </a:r>
          </a:p>
          <a:p>
            <a:r>
              <a:rPr lang="fr-CA" dirty="0" smtClean="0"/>
              <a:t>Savez-vous où se trouvent les endroits les plus peuplés du monde? </a:t>
            </a:r>
          </a:p>
          <a:p>
            <a:endParaRPr lang="fr-CA" dirty="0"/>
          </a:p>
        </p:txBody>
      </p:sp>
      <p:pic>
        <p:nvPicPr>
          <p:cNvPr id="5" name="Content Placeholder 4" descr="Lake-Louise-Images.jpg"/>
          <p:cNvPicPr>
            <a:picLocks noGrp="1" noChangeAspect="1"/>
          </p:cNvPicPr>
          <p:nvPr>
            <p:ph sz="half" idx="2"/>
          </p:nvPr>
        </p:nvPicPr>
        <p:blipFill>
          <a:blip r:embed="rId2">
            <a:extLst>
              <a:ext uri="{28A0092B-C50C-407E-A947-70E740481C1C}">
                <a14:useLocalDpi xmlns:a14="http://schemas.microsoft.com/office/drawing/2010/main" val="0"/>
              </a:ext>
            </a:extLst>
          </a:blip>
          <a:srcRect t="-35835" b="-35835"/>
          <a:stretch>
            <a:fillRect/>
          </a:stretch>
        </p:blipFill>
        <p:spPr>
          <a:xfrm>
            <a:off x="4320540" y="1095405"/>
            <a:ext cx="4849032" cy="5305682"/>
          </a:xfrm>
        </p:spPr>
      </p:pic>
    </p:spTree>
    <p:extLst>
      <p:ext uri="{BB962C8B-B14F-4D97-AF65-F5344CB8AC3E}">
        <p14:creationId xmlns:p14="http://schemas.microsoft.com/office/powerpoint/2010/main" val="263962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ntable-white-transparent-political-blank-world-map-c3.png"/>
          <p:cNvPicPr>
            <a:picLocks noGrp="1" noChangeAspect="1"/>
          </p:cNvPicPr>
          <p:nvPr>
            <p:ph idx="1"/>
          </p:nvPr>
        </p:nvPicPr>
        <p:blipFill>
          <a:blip r:embed="rId2">
            <a:extLst>
              <a:ext uri="{28A0092B-C50C-407E-A947-70E740481C1C}">
                <a14:useLocalDpi xmlns:a14="http://schemas.microsoft.com/office/drawing/2010/main" val="0"/>
              </a:ext>
            </a:extLst>
          </a:blip>
          <a:srcRect t="-794" b="-794"/>
          <a:stretch>
            <a:fillRect/>
          </a:stretch>
        </p:blipFill>
        <p:spPr>
          <a:xfrm>
            <a:off x="-540185" y="799876"/>
            <a:ext cx="10224371" cy="5258248"/>
          </a:xfrm>
        </p:spPr>
      </p:pic>
    </p:spTree>
    <p:extLst>
      <p:ext uri="{BB962C8B-B14F-4D97-AF65-F5344CB8AC3E}">
        <p14:creationId xmlns:p14="http://schemas.microsoft.com/office/powerpoint/2010/main" val="2096299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450</TotalTime>
  <Words>382</Words>
  <Application>Microsoft Macintosh PowerPoint</Application>
  <PresentationFormat>On-screen Show (4:3)</PresentationFormat>
  <Paragraphs>41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Travelogue</vt:lpstr>
      <vt:lpstr>La géographie du monde</vt:lpstr>
      <vt:lpstr>Où aimeriez-vous visiter dans le monde?</vt:lpstr>
      <vt:lpstr>La géographie du monde</vt:lpstr>
      <vt:lpstr>La géographie…</vt:lpstr>
      <vt:lpstr>PowerPoint Presentation</vt:lpstr>
      <vt:lpstr>Que connaissez-vous?</vt:lpstr>
      <vt:lpstr>POUR DEMAIN</vt:lpstr>
      <vt:lpstr>PowerPoint Presentation</vt:lpstr>
      <vt:lpstr>PowerPoint Presentation</vt:lpstr>
      <vt:lpstr>PowerPoint Presentation</vt:lpstr>
      <vt:lpstr>PowerPoint Presentation</vt:lpstr>
      <vt:lpstr>PowerPoint Presentation</vt:lpstr>
      <vt:lpstr>Les cartes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géographie du monde</dc:title>
  <dc:creator>Jennifer MacHutchon</dc:creator>
  <cp:lastModifiedBy>Jennifer MacHutchon</cp:lastModifiedBy>
  <cp:revision>36</cp:revision>
  <dcterms:created xsi:type="dcterms:W3CDTF">2014-08-06T17:05:55Z</dcterms:created>
  <dcterms:modified xsi:type="dcterms:W3CDTF">2016-09-06T00:23:32Z</dcterms:modified>
</cp:coreProperties>
</file>