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9"/>
  </p:normalViewPr>
  <p:slideViewPr>
    <p:cSldViewPr snapToGrid="0" snapToObjects="1">
      <p:cViewPr varScale="1">
        <p:scale>
          <a:sx n="87" d="100"/>
          <a:sy n="87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576E0-341A-A54F-B0AB-48FF5FE2EEB3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94218-ACC9-8744-BD3C-6267CE20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 et un </a:t>
            </a:r>
            <a:r>
              <a:rPr lang="en-US" dirty="0" err="1"/>
              <a:t>bébé</a:t>
            </a:r>
            <a:r>
              <a:rPr lang="en-US" dirty="0"/>
              <a:t> en train de prier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4218-ACC9-8744-BD3C-6267CE20FF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0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**Definition</a:t>
            </a:r>
            <a:r>
              <a:rPr lang="en-US" baseline="0" dirty="0"/>
              <a:t> from Manitoba Curriculum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4218-ACC9-8744-BD3C-6267CE20FF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de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881"/>
            <a:ext cx="8915400" cy="1130262"/>
          </a:xfrm>
        </p:spPr>
        <p:txBody>
          <a:bodyPr>
            <a:normAutofit fontScale="90000"/>
          </a:bodyPr>
          <a:lstStyle/>
          <a:p>
            <a:r>
              <a:rPr lang="fr-CA" dirty="0"/>
              <a:t>Comprendre les sociétés passées et actuelles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u="sng" dirty="0"/>
              <a:t>RAS:</a:t>
            </a:r>
          </a:p>
          <a:p>
            <a:pPr marL="285750" lvl="0" indent="-285750">
              <a:buFont typeface="Arial"/>
              <a:buChar char="•"/>
            </a:pPr>
            <a:r>
              <a:rPr lang="fr-CA" sz="2300" dirty="0"/>
              <a:t>Expliquer le concept de vision du monde</a:t>
            </a:r>
            <a:endParaRPr lang="en-US" sz="2300" dirty="0"/>
          </a:p>
          <a:p>
            <a:pPr marL="285750" lvl="0" indent="-285750">
              <a:buFont typeface="Arial"/>
              <a:buChar char="•"/>
            </a:pPr>
            <a:r>
              <a:rPr lang="fr-CA" sz="2300" dirty="0"/>
              <a:t>Décrire les influences qui engendrent des différences dans les visions du monde</a:t>
            </a:r>
          </a:p>
          <a:p>
            <a:pPr marL="285750" indent="-285750">
              <a:buFont typeface="Arial"/>
              <a:buChar char="•"/>
            </a:pPr>
            <a:r>
              <a:rPr lang="fr-CA" sz="2300" dirty="0"/>
              <a:t>Vouloir prendre en considération des visions divergentes du monde </a:t>
            </a:r>
          </a:p>
          <a:p>
            <a:pPr lvl="0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  <a:endParaRPr lang="en-US" dirty="0"/>
          </a:p>
        </p:txBody>
      </p:sp>
      <p:pic>
        <p:nvPicPr>
          <p:cNvPr id="5" name="Picture Placeholder 4" descr="image016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74" b="-8874"/>
          <a:stretch>
            <a:fillRect/>
          </a:stretch>
        </p:blipFill>
        <p:spPr>
          <a:xfrm>
            <a:off x="122986" y="686983"/>
            <a:ext cx="8898028" cy="4328770"/>
          </a:xfrm>
        </p:spPr>
      </p:pic>
    </p:spTree>
    <p:extLst>
      <p:ext uri="{BB962C8B-B14F-4D97-AF65-F5344CB8AC3E}">
        <p14:creationId xmlns:p14="http://schemas.microsoft.com/office/powerpoint/2010/main" val="147858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  <a:endParaRPr lang="en-US" dirty="0"/>
          </a:p>
        </p:txBody>
      </p:sp>
      <p:pic>
        <p:nvPicPr>
          <p:cNvPr id="5" name="Picture Placeholder 4" descr="soldier-bending-man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260" r="-75260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426653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vision du monde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Remue-méninge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b="1" dirty="0"/>
              <a:t>Une vision du monde</a:t>
            </a:r>
            <a:r>
              <a:rPr lang="fr-CA" sz="2800" dirty="0"/>
              <a:t>: une façon particulière de voir et de comprendre le monde. Les visions du monde sont influencées par le temps, le lieu, et la culture dans laquelle les gens vivent.</a:t>
            </a:r>
          </a:p>
        </p:txBody>
      </p:sp>
    </p:spTree>
    <p:extLst>
      <p:ext uri="{BB962C8B-B14F-4D97-AF65-F5344CB8AC3E}">
        <p14:creationId xmlns:p14="http://schemas.microsoft.com/office/powerpoint/2010/main" val="395102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PENSEZ – PAIRE - PARTAGEZ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La liste d’énoncés</a:t>
            </a:r>
          </a:p>
        </p:txBody>
      </p:sp>
    </p:spTree>
    <p:extLst>
      <p:ext uri="{BB962C8B-B14F-4D97-AF65-F5344CB8AC3E}">
        <p14:creationId xmlns:p14="http://schemas.microsoft.com/office/powerpoint/2010/main" val="32850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Comment voyez-vous le monde?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800" b="1" dirty="0"/>
              <a:t>Sur une carte, écrivez trois mots pour décrire votre vision du monde</a:t>
            </a:r>
          </a:p>
        </p:txBody>
      </p:sp>
      <p:pic>
        <p:nvPicPr>
          <p:cNvPr id="5" name="Picture Placeholder 4" descr="optimisme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827" r="-50827"/>
          <a:stretch>
            <a:fillRect/>
          </a:stretch>
        </p:blipFill>
        <p:spPr>
          <a:xfrm>
            <a:off x="-935632" y="0"/>
            <a:ext cx="11015264" cy="4110497"/>
          </a:xfrm>
        </p:spPr>
      </p:pic>
    </p:spTree>
    <p:extLst>
      <p:ext uri="{BB962C8B-B14F-4D97-AF65-F5344CB8AC3E}">
        <p14:creationId xmlns:p14="http://schemas.microsoft.com/office/powerpoint/2010/main" val="1318946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046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Bibliographie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>
                <a:hlinkClick r:id="rId2"/>
              </a:rPr>
              <a:t>www.brainden.com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Curriculum de Sciences </a:t>
            </a:r>
            <a:r>
              <a:rPr lang="en-US" dirty="0" err="1"/>
              <a:t>Humaines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Images </a:t>
            </a:r>
            <a:r>
              <a:rPr lang="en-US"/>
              <a:t>[Google]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2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Que voyez-vous?</a:t>
            </a:r>
          </a:p>
        </p:txBody>
      </p:sp>
      <p:pic>
        <p:nvPicPr>
          <p:cNvPr id="5" name="Content Placeholder 4" descr="hidden-woman-child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" b="961"/>
          <a:stretch>
            <a:fillRect/>
          </a:stretch>
        </p:blipFill>
        <p:spPr>
          <a:xfrm>
            <a:off x="312533" y="2157384"/>
            <a:ext cx="8518935" cy="4108945"/>
          </a:xfrm>
        </p:spPr>
      </p:pic>
    </p:spTree>
    <p:extLst>
      <p:ext uri="{BB962C8B-B14F-4D97-AF65-F5344CB8AC3E}">
        <p14:creationId xmlns:p14="http://schemas.microsoft.com/office/powerpoint/2010/main" val="354062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Combien de visages voyez-vous?</a:t>
            </a:r>
          </a:p>
        </p:txBody>
      </p:sp>
      <p:pic>
        <p:nvPicPr>
          <p:cNvPr id="8" name="Picture Placeholder 7" descr="11faces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" b="760"/>
          <a:stretch>
            <a:fillRect/>
          </a:stretch>
        </p:blipFill>
        <p:spPr>
          <a:xfrm>
            <a:off x="69519" y="634960"/>
            <a:ext cx="9004963" cy="4380793"/>
          </a:xfrm>
        </p:spPr>
      </p:pic>
    </p:spTree>
    <p:extLst>
      <p:ext uri="{BB962C8B-B14F-4D97-AF65-F5344CB8AC3E}">
        <p14:creationId xmlns:p14="http://schemas.microsoft.com/office/powerpoint/2010/main" val="423928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Salvador Dali</a:t>
            </a:r>
          </a:p>
        </p:txBody>
      </p:sp>
      <p:pic>
        <p:nvPicPr>
          <p:cNvPr id="5" name="Picture Placeholder 4" descr="dali-illusion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198" r="-64198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67704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Combien de visages voyez-vous?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Don </a:t>
            </a:r>
            <a:r>
              <a:rPr lang="en-US" i="1" dirty="0" err="1"/>
              <a:t>Quijote</a:t>
            </a:r>
            <a:r>
              <a:rPr lang="en-US" dirty="0"/>
              <a:t> par Octavia </a:t>
            </a:r>
            <a:r>
              <a:rPr lang="en-US" dirty="0" err="1"/>
              <a:t>Ocampo</a:t>
            </a:r>
            <a:endParaRPr lang="en-US" i="1" dirty="0"/>
          </a:p>
        </p:txBody>
      </p:sp>
      <p:pic>
        <p:nvPicPr>
          <p:cNvPr id="5" name="Picture Placeholder 4" descr="donquijote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517" r="-87517"/>
          <a:stretch>
            <a:fillRect/>
          </a:stretch>
        </p:blipFill>
        <p:spPr>
          <a:xfrm>
            <a:off x="-1034097" y="-171611"/>
            <a:ext cx="11212195" cy="5187364"/>
          </a:xfrm>
        </p:spPr>
      </p:pic>
    </p:spTree>
    <p:extLst>
      <p:ext uri="{BB962C8B-B14F-4D97-AF65-F5344CB8AC3E}">
        <p14:creationId xmlns:p14="http://schemas.microsoft.com/office/powerpoint/2010/main" val="222925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</a:p>
        </p:txBody>
      </p:sp>
      <p:pic>
        <p:nvPicPr>
          <p:cNvPr id="7" name="Picture Placeholder 6" descr="saxaphone.gif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818" r="-68818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72357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St. George the Dragon Slayer </a:t>
            </a:r>
            <a:r>
              <a:rPr lang="en-US" dirty="0"/>
              <a:t>par </a:t>
            </a:r>
            <a:r>
              <a:rPr lang="en-US" dirty="0" err="1"/>
              <a:t>Sandro</a:t>
            </a:r>
            <a:r>
              <a:rPr lang="en-US" dirty="0"/>
              <a:t> Del-</a:t>
            </a:r>
            <a:r>
              <a:rPr lang="en-US" dirty="0" err="1"/>
              <a:t>Prete</a:t>
            </a:r>
            <a:endParaRPr lang="en-US" dirty="0"/>
          </a:p>
        </p:txBody>
      </p:sp>
      <p:pic>
        <p:nvPicPr>
          <p:cNvPr id="5" name="Picture Placeholder 4" descr="facedragon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944" r="-95944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255074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  <a:endParaRPr lang="en-US" dirty="0"/>
          </a:p>
        </p:txBody>
      </p:sp>
      <p:pic>
        <p:nvPicPr>
          <p:cNvPr id="5" name="Picture Placeholder 4" descr="facesorvase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80" r="-48880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126468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Que voyez-vous en premier?</a:t>
            </a:r>
            <a:endParaRPr lang="en-US" dirty="0"/>
          </a:p>
        </p:txBody>
      </p:sp>
      <p:pic>
        <p:nvPicPr>
          <p:cNvPr id="8" name="Picture Placeholder 7" descr="KinMGqpzT.bmp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246" r="-91246"/>
          <a:stretch>
            <a:fillRect/>
          </a:stretch>
        </p:blipFill>
        <p:spPr>
          <a:xfrm>
            <a:off x="-583079" y="0"/>
            <a:ext cx="10310159" cy="5015753"/>
          </a:xfrm>
        </p:spPr>
      </p:pic>
    </p:spTree>
    <p:extLst>
      <p:ext uri="{BB962C8B-B14F-4D97-AF65-F5344CB8AC3E}">
        <p14:creationId xmlns:p14="http://schemas.microsoft.com/office/powerpoint/2010/main" val="337977458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41</TotalTime>
  <Words>200</Words>
  <Application>Microsoft Macintosh PowerPoint</Application>
  <PresentationFormat>On-screen Show (4:3)</PresentationFormat>
  <Paragraphs>34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2</vt:lpstr>
      <vt:lpstr>Perception</vt:lpstr>
      <vt:lpstr>Comprendre les sociétés passées et actuelles </vt:lpstr>
      <vt:lpstr>Que voyez-vous?</vt:lpstr>
      <vt:lpstr>Combien de visages voyez-vous?</vt:lpstr>
      <vt:lpstr>Que voyez-vous en premier?</vt:lpstr>
      <vt:lpstr>Combien de visages voyez-vous?</vt:lpstr>
      <vt:lpstr>Que voyez-vous en premier?</vt:lpstr>
      <vt:lpstr>Que voyez-vous en premier?</vt:lpstr>
      <vt:lpstr>Que voyez-vous en premier?</vt:lpstr>
      <vt:lpstr>Que voyez-vous en premier?</vt:lpstr>
      <vt:lpstr>Que voyez-vous en premier?</vt:lpstr>
      <vt:lpstr>Que voyez-vous en premier?</vt:lpstr>
      <vt:lpstr>La vision du monde</vt:lpstr>
      <vt:lpstr>Définition</vt:lpstr>
      <vt:lpstr>PENSEZ – PAIRE - PARTAGEZ</vt:lpstr>
      <vt:lpstr>Comment voyez-vous le monde?</vt:lpstr>
      <vt:lpstr>PowerPoint Presentation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Comprendre les sociétés passées et actuelles </dc:title>
  <dc:creator>Jennifer MacHutchon</dc:creator>
  <cp:lastModifiedBy>Jennifer Machutchon</cp:lastModifiedBy>
  <cp:revision>29</cp:revision>
  <dcterms:created xsi:type="dcterms:W3CDTF">2014-05-28T19:13:47Z</dcterms:created>
  <dcterms:modified xsi:type="dcterms:W3CDTF">2019-09-05T00:55:05Z</dcterms:modified>
</cp:coreProperties>
</file>