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0" r:id="rId4"/>
    <p:sldId id="259" r:id="rId5"/>
    <p:sldId id="261" r:id="rId6"/>
    <p:sldId id="262"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8587" autoAdjust="0"/>
  </p:normalViewPr>
  <p:slideViewPr>
    <p:cSldViewPr snapToGrid="0">
      <p:cViewPr varScale="1">
        <p:scale>
          <a:sx n="83" d="100"/>
          <a:sy n="83" d="100"/>
        </p:scale>
        <p:origin x="93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E836C-9867-4F51-B073-C6AE96440B2E}" type="datetimeFigureOut">
              <a:rPr lang="en-CA" smtClean="0"/>
              <a:t>2018-09-26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109E9-5263-409D-BD0F-B6281D8056AA}" type="slidenum">
              <a:rPr lang="en-CA" smtClean="0"/>
              <a:t>‹#›</a:t>
            </a:fld>
            <a:endParaRPr lang="en-CA"/>
          </a:p>
        </p:txBody>
      </p:sp>
    </p:spTree>
    <p:extLst>
      <p:ext uri="{BB962C8B-B14F-4D97-AF65-F5344CB8AC3E}">
        <p14:creationId xmlns:p14="http://schemas.microsoft.com/office/powerpoint/2010/main" val="412869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International Earth Rotation and Reference Systems Service (IERS), formerly the International Earth Rotation Service, is the body responsible for maintaining global time and reference frame standards, notably through its Earth Orientation Parameter (EOP) and International Celestial Reference System (ICRS) groups</a:t>
            </a:r>
          </a:p>
        </p:txBody>
      </p:sp>
      <p:sp>
        <p:nvSpPr>
          <p:cNvPr id="4" name="Slide Number Placeholder 3"/>
          <p:cNvSpPr>
            <a:spLocks noGrp="1"/>
          </p:cNvSpPr>
          <p:nvPr>
            <p:ph type="sldNum" sz="quarter" idx="10"/>
          </p:nvPr>
        </p:nvSpPr>
        <p:spPr/>
        <p:txBody>
          <a:bodyPr/>
          <a:lstStyle/>
          <a:p>
            <a:fld id="{4FBF7CD9-C772-7B47-8B62-ECF384124B0B}" type="slidenum">
              <a:rPr lang="en-US" smtClean="0"/>
              <a:t>5</a:t>
            </a:fld>
            <a:endParaRPr lang="en-US"/>
          </a:p>
        </p:txBody>
      </p:sp>
    </p:spTree>
    <p:extLst>
      <p:ext uri="{BB962C8B-B14F-4D97-AF65-F5344CB8AC3E}">
        <p14:creationId xmlns:p14="http://schemas.microsoft.com/office/powerpoint/2010/main" val="1051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Timeanddate.com</a:t>
            </a:r>
            <a:r>
              <a:rPr lang="en-US" dirty="0"/>
              <a:t> </a:t>
            </a:r>
          </a:p>
        </p:txBody>
      </p:sp>
      <p:sp>
        <p:nvSpPr>
          <p:cNvPr id="4" name="Slide Number Placeholder 3"/>
          <p:cNvSpPr>
            <a:spLocks noGrp="1"/>
          </p:cNvSpPr>
          <p:nvPr>
            <p:ph type="sldNum" sz="quarter" idx="10"/>
          </p:nvPr>
        </p:nvSpPr>
        <p:spPr/>
        <p:txBody>
          <a:bodyPr/>
          <a:lstStyle/>
          <a:p>
            <a:fld id="{8FE109E9-5263-409D-BD0F-B6281D8056AA}" type="slidenum">
              <a:rPr lang="en-CA" smtClean="0"/>
              <a:t>7</a:t>
            </a:fld>
            <a:endParaRPr lang="en-CA"/>
          </a:p>
        </p:txBody>
      </p:sp>
    </p:spTree>
    <p:extLst>
      <p:ext uri="{BB962C8B-B14F-4D97-AF65-F5344CB8AC3E}">
        <p14:creationId xmlns:p14="http://schemas.microsoft.com/office/powerpoint/2010/main" val="2916061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A180CFC-622A-42D5-8D6F-607B76101B03}"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082EB9-F812-4C97-A585-0748B4993AF8}" type="slidenum">
              <a:rPr lang="en-CA" smtClean="0"/>
              <a:t>‹#›</a:t>
            </a:fld>
            <a:endParaRPr lang="en-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107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180CFC-622A-42D5-8D6F-607B76101B03}"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082EB9-F812-4C97-A585-0748B4993AF8}" type="slidenum">
              <a:rPr lang="en-CA" smtClean="0"/>
              <a:t>‹#›</a:t>
            </a:fld>
            <a:endParaRPr lang="en-CA"/>
          </a:p>
        </p:txBody>
      </p:sp>
    </p:spTree>
    <p:extLst>
      <p:ext uri="{BB962C8B-B14F-4D97-AF65-F5344CB8AC3E}">
        <p14:creationId xmlns:p14="http://schemas.microsoft.com/office/powerpoint/2010/main" val="145632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180CFC-622A-42D5-8D6F-607B76101B03}"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082EB9-F812-4C97-A585-0748B4993AF8}" type="slidenum">
              <a:rPr lang="en-CA" smtClean="0"/>
              <a:t>‹#›</a:t>
            </a:fld>
            <a:endParaRPr lang="en-C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83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180CFC-622A-42D5-8D6F-607B76101B03}"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082EB9-F812-4C97-A585-0748B4993AF8}" type="slidenum">
              <a:rPr lang="en-CA" smtClean="0"/>
              <a:t>‹#›</a:t>
            </a:fld>
            <a:endParaRPr lang="en-CA"/>
          </a:p>
        </p:txBody>
      </p:sp>
    </p:spTree>
    <p:extLst>
      <p:ext uri="{BB962C8B-B14F-4D97-AF65-F5344CB8AC3E}">
        <p14:creationId xmlns:p14="http://schemas.microsoft.com/office/powerpoint/2010/main" val="49222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180CFC-622A-42D5-8D6F-607B76101B03}" type="datetimeFigureOut">
              <a:rPr lang="en-CA" smtClean="0"/>
              <a:t>2018-09-26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3082EB9-F812-4C97-A585-0748B4993AF8}" type="slidenum">
              <a:rPr lang="en-CA" smtClean="0"/>
              <a:t>‹#›</a:t>
            </a:fld>
            <a:endParaRPr lang="en-C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4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180CFC-622A-42D5-8D6F-607B76101B03}" type="datetimeFigureOut">
              <a:rPr lang="en-CA" smtClean="0"/>
              <a:t>2018-09-26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3082EB9-F812-4C97-A585-0748B4993AF8}" type="slidenum">
              <a:rPr lang="en-CA" smtClean="0"/>
              <a:t>‹#›</a:t>
            </a:fld>
            <a:endParaRPr lang="en-CA"/>
          </a:p>
        </p:txBody>
      </p:sp>
    </p:spTree>
    <p:extLst>
      <p:ext uri="{BB962C8B-B14F-4D97-AF65-F5344CB8AC3E}">
        <p14:creationId xmlns:p14="http://schemas.microsoft.com/office/powerpoint/2010/main" val="54642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180CFC-622A-42D5-8D6F-607B76101B03}" type="datetimeFigureOut">
              <a:rPr lang="en-CA" smtClean="0"/>
              <a:t>2018-09-26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3082EB9-F812-4C97-A585-0748B4993AF8}" type="slidenum">
              <a:rPr lang="en-CA" smtClean="0"/>
              <a:t>‹#›</a:t>
            </a:fld>
            <a:endParaRPr lang="en-CA"/>
          </a:p>
        </p:txBody>
      </p:sp>
    </p:spTree>
    <p:extLst>
      <p:ext uri="{BB962C8B-B14F-4D97-AF65-F5344CB8AC3E}">
        <p14:creationId xmlns:p14="http://schemas.microsoft.com/office/powerpoint/2010/main" val="3869322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180CFC-622A-42D5-8D6F-607B76101B03}" type="datetimeFigureOut">
              <a:rPr lang="en-CA" smtClean="0"/>
              <a:t>2018-09-26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3082EB9-F812-4C97-A585-0748B4993AF8}" type="slidenum">
              <a:rPr lang="en-CA" smtClean="0"/>
              <a:t>‹#›</a:t>
            </a:fld>
            <a:endParaRPr lang="en-CA"/>
          </a:p>
        </p:txBody>
      </p:sp>
    </p:spTree>
    <p:extLst>
      <p:ext uri="{BB962C8B-B14F-4D97-AF65-F5344CB8AC3E}">
        <p14:creationId xmlns:p14="http://schemas.microsoft.com/office/powerpoint/2010/main" val="32993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80CFC-622A-42D5-8D6F-607B76101B03}" type="datetimeFigureOut">
              <a:rPr lang="en-CA" smtClean="0"/>
              <a:t>2018-09-26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3082EB9-F812-4C97-A585-0748B4993AF8}" type="slidenum">
              <a:rPr lang="en-CA" smtClean="0"/>
              <a:t>‹#›</a:t>
            </a:fld>
            <a:endParaRPr lang="en-CA"/>
          </a:p>
        </p:txBody>
      </p:sp>
    </p:spTree>
    <p:extLst>
      <p:ext uri="{BB962C8B-B14F-4D97-AF65-F5344CB8AC3E}">
        <p14:creationId xmlns:p14="http://schemas.microsoft.com/office/powerpoint/2010/main" val="89540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180CFC-622A-42D5-8D6F-607B76101B03}" type="datetimeFigureOut">
              <a:rPr lang="en-CA" smtClean="0"/>
              <a:t>2018-09-26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3082EB9-F812-4C97-A585-0748B4993AF8}" type="slidenum">
              <a:rPr lang="en-CA" smtClean="0"/>
              <a:t>‹#›</a:t>
            </a:fld>
            <a:endParaRPr lang="en-CA"/>
          </a:p>
        </p:txBody>
      </p:sp>
    </p:spTree>
    <p:extLst>
      <p:ext uri="{BB962C8B-B14F-4D97-AF65-F5344CB8AC3E}">
        <p14:creationId xmlns:p14="http://schemas.microsoft.com/office/powerpoint/2010/main" val="122725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A180CFC-622A-42D5-8D6F-607B76101B03}" type="datetimeFigureOut">
              <a:rPr lang="en-CA" smtClean="0"/>
              <a:t>2018-09-26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3082EB9-F812-4C97-A585-0748B4993AF8}" type="slidenum">
              <a:rPr lang="en-CA" smtClean="0"/>
              <a:t>‹#›</a:t>
            </a:fld>
            <a:endParaRPr lang="en-C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0157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A180CFC-622A-42D5-8D6F-607B76101B03}" type="datetimeFigureOut">
              <a:rPr lang="en-CA" smtClean="0"/>
              <a:t>2018-09-26</a:t>
            </a:fld>
            <a:endParaRPr lang="en-C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C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3082EB9-F812-4C97-A585-0748B4993AF8}" type="slidenum">
              <a:rPr lang="en-CA" smtClean="0"/>
              <a:t>‹#›</a:t>
            </a:fld>
            <a:endParaRPr lang="en-C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685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Les </a:t>
            </a:r>
            <a:r>
              <a:rPr lang="en-CA" dirty="0" err="1"/>
              <a:t>fuseaux</a:t>
            </a:r>
            <a:r>
              <a:rPr lang="en-CA" dirty="0"/>
              <a:t> </a:t>
            </a:r>
            <a:r>
              <a:rPr lang="en-CA" dirty="0" err="1"/>
              <a:t>horaires</a:t>
            </a:r>
            <a:endParaRPr lang="en-CA" dirty="0"/>
          </a:p>
        </p:txBody>
      </p:sp>
    </p:spTree>
    <p:extLst>
      <p:ext uri="{BB962C8B-B14F-4D97-AF65-F5344CB8AC3E}">
        <p14:creationId xmlns:p14="http://schemas.microsoft.com/office/powerpoint/2010/main" val="291908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Les fuseaux horaires</a:t>
            </a:r>
          </a:p>
        </p:txBody>
      </p:sp>
      <p:sp>
        <p:nvSpPr>
          <p:cNvPr id="3" name="Content Placeholder 2"/>
          <p:cNvSpPr>
            <a:spLocks noGrp="1"/>
          </p:cNvSpPr>
          <p:nvPr>
            <p:ph sz="half" idx="1"/>
          </p:nvPr>
        </p:nvSpPr>
        <p:spPr>
          <a:xfrm>
            <a:off x="1554427" y="2084832"/>
            <a:ext cx="3419856" cy="3493008"/>
          </a:xfrm>
          <a:prstGeom prst="rect">
            <a:avLst/>
          </a:prstGeom>
        </p:spPr>
        <p:txBody>
          <a:bodyPr/>
          <a:lstStyle/>
          <a:p>
            <a:r>
              <a:rPr lang="fr-CA" dirty="0"/>
              <a:t>Si vous voulez appeler un ami à Vancouver en ce moment, quelle heure serait-il là? Quelle heure serait-il à Montréal?</a:t>
            </a:r>
          </a:p>
        </p:txBody>
      </p:sp>
      <p:pic>
        <p:nvPicPr>
          <p:cNvPr id="5" name="Content Placeholder 4" descr="CanMap06WF_small.jpg"/>
          <p:cNvPicPr>
            <a:picLocks noGrp="1" noChangeAspect="1"/>
          </p:cNvPicPr>
          <p:nvPr>
            <p:ph sz="half" idx="2"/>
          </p:nvPr>
        </p:nvPicPr>
        <p:blipFill>
          <a:blip r:embed="rId2">
            <a:extLst>
              <a:ext uri="{28A0092B-C50C-407E-A947-70E740481C1C}">
                <a14:useLocalDpi xmlns:a14="http://schemas.microsoft.com/office/drawing/2010/main" val="0"/>
              </a:ext>
            </a:extLst>
          </a:blip>
          <a:srcRect t="-16514" b="-16514"/>
          <a:stretch>
            <a:fillRect/>
          </a:stretch>
        </p:blipFill>
        <p:spPr>
          <a:xfrm>
            <a:off x="5698829" y="884667"/>
            <a:ext cx="5769917" cy="5893338"/>
          </a:xfrm>
          <a:prstGeom prst="rect">
            <a:avLst/>
          </a:prstGeom>
        </p:spPr>
      </p:pic>
    </p:spTree>
    <p:extLst>
      <p:ext uri="{BB962C8B-B14F-4D97-AF65-F5344CB8AC3E}">
        <p14:creationId xmlns:p14="http://schemas.microsoft.com/office/powerpoint/2010/main" val="2284933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7490" y="586639"/>
            <a:ext cx="7024744" cy="1143000"/>
          </a:xfrm>
        </p:spPr>
        <p:txBody>
          <a:bodyPr>
            <a:normAutofit fontScale="90000"/>
          </a:bodyPr>
          <a:lstStyle/>
          <a:p>
            <a:r>
              <a:rPr lang="fr-CA" dirty="0"/>
              <a:t>Les fuseaux horaires</a:t>
            </a:r>
          </a:p>
        </p:txBody>
      </p:sp>
      <p:sp>
        <p:nvSpPr>
          <p:cNvPr id="3" name="Content Placeholder 2"/>
          <p:cNvSpPr>
            <a:spLocks noGrp="1"/>
          </p:cNvSpPr>
          <p:nvPr>
            <p:ph idx="1"/>
          </p:nvPr>
        </p:nvSpPr>
        <p:spPr>
          <a:xfrm>
            <a:off x="1151826" y="1729640"/>
            <a:ext cx="9864352" cy="4656460"/>
          </a:xfrm>
        </p:spPr>
        <p:txBody>
          <a:bodyPr>
            <a:normAutofit/>
          </a:bodyPr>
          <a:lstStyle/>
          <a:p>
            <a:r>
              <a:rPr lang="fr-CA" dirty="0"/>
              <a:t>Un </a:t>
            </a:r>
            <a:r>
              <a:rPr lang="fr-CA" b="1" dirty="0"/>
              <a:t>fuseau horaire</a:t>
            </a:r>
            <a:r>
              <a:rPr lang="fr-CA" dirty="0"/>
              <a:t> est une zone de la surface terrestre où, à l’origine, l’heure adoptée doit être </a:t>
            </a:r>
            <a:r>
              <a:rPr lang="fr-CA" u="sng" dirty="0"/>
              <a:t>identique</a:t>
            </a:r>
            <a:r>
              <a:rPr lang="fr-CA" dirty="0"/>
              <a:t> en tout lieu</a:t>
            </a:r>
          </a:p>
          <a:p>
            <a:r>
              <a:rPr lang="fr-CA" dirty="0"/>
              <a:t>Le premier fuseau est centré sur le méridien de </a:t>
            </a:r>
            <a:r>
              <a:rPr lang="fr-CA" u="sng" dirty="0"/>
              <a:t>Greenwich</a:t>
            </a:r>
            <a:r>
              <a:rPr lang="fr-CA" dirty="0"/>
              <a:t> (180 méridien). Au passage d'un fuseau à l'autre l'heure augmente ou diminue d'une </a:t>
            </a:r>
            <a:r>
              <a:rPr lang="fr-CA" u="sng" dirty="0"/>
              <a:t>heure</a:t>
            </a:r>
          </a:p>
          <a:p>
            <a:pPr lvl="2"/>
            <a:r>
              <a:rPr lang="fr-CA" sz="1800" dirty="0"/>
              <a:t>Les degrés de longitude entre chaque fuseau horaire: 360° divisé par 24 heures est égal à 15°</a:t>
            </a:r>
          </a:p>
          <a:p>
            <a:r>
              <a:rPr lang="fr-CA" dirty="0"/>
              <a:t>La zone couverte d’un fuseau s’étend du pôle nord au pôle sud</a:t>
            </a:r>
          </a:p>
          <a:p>
            <a:r>
              <a:rPr lang="fr-CA" dirty="0"/>
              <a:t>La plupart des fuseaux horaires sur la Terre sont décalés par rapport au temps universel coordonné (UTC) par un nombre entier d'heures (UTC-12 à UTC + 12), mais quelques-uns sont compensés par les 30 ou 45 minutes </a:t>
            </a:r>
          </a:p>
          <a:p>
            <a:pPr lvl="2"/>
            <a:r>
              <a:rPr lang="fr-CA" dirty="0"/>
              <a:t>Par exemple Terre-Neuve-heure normale est UTC -03: 30 et Népal heure normale de l'est UTC +05: 45</a:t>
            </a:r>
          </a:p>
          <a:p>
            <a:pPr lvl="2"/>
            <a:r>
              <a:rPr lang="fr-CA" dirty="0"/>
              <a:t>La Chine et Inde utilise un fuseau horaire en dépit de leur taille</a:t>
            </a:r>
          </a:p>
          <a:p>
            <a:pPr marL="68580" indent="0">
              <a:buNone/>
            </a:pPr>
            <a:endParaRPr lang="fr-CA" dirty="0"/>
          </a:p>
        </p:txBody>
      </p:sp>
      <p:sp>
        <p:nvSpPr>
          <p:cNvPr id="4" name="TextBox 3"/>
          <p:cNvSpPr txBox="1"/>
          <p:nvPr/>
        </p:nvSpPr>
        <p:spPr>
          <a:xfrm>
            <a:off x="7309836" y="6562512"/>
            <a:ext cx="2751799" cy="369332"/>
          </a:xfrm>
          <a:prstGeom prst="rect">
            <a:avLst/>
          </a:prstGeom>
          <a:noFill/>
        </p:spPr>
        <p:txBody>
          <a:bodyPr wrap="square" rtlCol="0">
            <a:spAutoFit/>
          </a:bodyPr>
          <a:lstStyle/>
          <a:p>
            <a:r>
              <a:rPr lang="en-US" dirty="0"/>
              <a:t>--Wikipedia</a:t>
            </a:r>
          </a:p>
        </p:txBody>
      </p:sp>
    </p:spTree>
    <p:extLst>
      <p:ext uri="{BB962C8B-B14F-4D97-AF65-F5344CB8AC3E}">
        <p14:creationId xmlns:p14="http://schemas.microsoft.com/office/powerpoint/2010/main" val="149781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0"/>
            <a:ext cx="9144000" cy="6858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Content Placeholder 3" descr="World_Time_Zones_Map.png"/>
          <p:cNvPicPr>
            <a:picLocks noGrp="1" noChangeAspect="1"/>
          </p:cNvPicPr>
          <p:nvPr>
            <p:ph idx="1"/>
          </p:nvPr>
        </p:nvPicPr>
        <p:blipFill>
          <a:blip r:embed="rId2">
            <a:extLst>
              <a:ext uri="{28A0092B-C50C-407E-A947-70E740481C1C}">
                <a14:useLocalDpi xmlns:a14="http://schemas.microsoft.com/office/drawing/2010/main" val="0"/>
              </a:ext>
            </a:extLst>
          </a:blip>
          <a:srcRect t="1162" b="1162"/>
          <a:stretch>
            <a:fillRect/>
          </a:stretch>
        </p:blipFill>
        <p:spPr>
          <a:xfrm>
            <a:off x="1383625" y="662635"/>
            <a:ext cx="9424750" cy="5532730"/>
          </a:xfrm>
        </p:spPr>
      </p:pic>
    </p:spTree>
    <p:extLst>
      <p:ext uri="{BB962C8B-B14F-4D97-AF65-F5344CB8AC3E}">
        <p14:creationId xmlns:p14="http://schemas.microsoft.com/office/powerpoint/2010/main" val="18542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t>TUC</a:t>
            </a:r>
          </a:p>
        </p:txBody>
      </p:sp>
      <p:sp>
        <p:nvSpPr>
          <p:cNvPr id="3" name="Content Placeholder 2"/>
          <p:cNvSpPr>
            <a:spLocks noGrp="1"/>
          </p:cNvSpPr>
          <p:nvPr>
            <p:ph idx="1"/>
          </p:nvPr>
        </p:nvSpPr>
        <p:spPr>
          <a:xfrm>
            <a:off x="1358564" y="1860799"/>
            <a:ext cx="9539478" cy="4578226"/>
          </a:xfrm>
        </p:spPr>
        <p:txBody>
          <a:bodyPr>
            <a:normAutofit/>
          </a:bodyPr>
          <a:lstStyle/>
          <a:p>
            <a:r>
              <a:rPr lang="fr-CA" dirty="0"/>
              <a:t>TUC = </a:t>
            </a:r>
            <a:r>
              <a:rPr lang="fr-CA" u="sng" dirty="0"/>
              <a:t>temps universel coordonné</a:t>
            </a:r>
            <a:r>
              <a:rPr lang="fr-CA" dirty="0"/>
              <a:t> = est la norme de temps par lequel le monde règle les horloges et l’heure</a:t>
            </a:r>
          </a:p>
          <a:p>
            <a:r>
              <a:rPr lang="fr-CA" dirty="0"/>
              <a:t>Les fuseaux horaires mondiaux sont exprimés en décalages positifs ou négatifs du TUC</a:t>
            </a:r>
          </a:p>
          <a:p>
            <a:r>
              <a:rPr lang="fr-CA" dirty="0"/>
              <a:t>L’heure locale dans un fuseau horaire particulier peut être déterminée en ajoutant ou en soustrayant le nombre d'heures et de minutes spécifié par le temps de décalage TUC, qui va de TUC-12: 00 à l'ouest de TUC+ 14: 00 à l'est</a:t>
            </a:r>
          </a:p>
          <a:p>
            <a:r>
              <a:rPr lang="fr-CA" dirty="0"/>
              <a:t>TUC ne change pas avec un changement de saisons, mais l'heure locale peut changer si une zone de temps observe l'heure </a:t>
            </a:r>
            <a:r>
              <a:rPr lang="fr-CA" u="sng" dirty="0"/>
              <a:t>avancée</a:t>
            </a:r>
            <a:r>
              <a:rPr lang="fr-CA" dirty="0"/>
              <a:t> (heure d'été). Par exemple, heure locale, sur la côte est des États-Unis est de cinq heures de retard du TUC pendant l'hiver, mais quatre heures de retard tandis que l'heure d'été est observé</a:t>
            </a:r>
          </a:p>
          <a:p>
            <a:endParaRPr lang="fr-CA" dirty="0"/>
          </a:p>
          <a:p>
            <a:endParaRPr lang="fr-CA" dirty="0"/>
          </a:p>
          <a:p>
            <a:endParaRPr lang="fr-CA" dirty="0"/>
          </a:p>
        </p:txBody>
      </p:sp>
    </p:spTree>
    <p:extLst>
      <p:ext uri="{BB962C8B-B14F-4D97-AF65-F5344CB8AC3E}">
        <p14:creationId xmlns:p14="http://schemas.microsoft.com/office/powerpoint/2010/main" val="423062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tc-prime-meridian-.jpg"/>
          <p:cNvPicPr>
            <a:picLocks noGrp="1" noChangeAspect="1"/>
          </p:cNvPicPr>
          <p:nvPr>
            <p:ph idx="1"/>
          </p:nvPr>
        </p:nvPicPr>
        <p:blipFill>
          <a:blip r:embed="rId2">
            <a:extLst>
              <a:ext uri="{28A0092B-C50C-407E-A947-70E740481C1C}">
                <a14:useLocalDpi xmlns:a14="http://schemas.microsoft.com/office/drawing/2010/main" val="0"/>
              </a:ext>
            </a:extLst>
          </a:blip>
          <a:srcRect t="11174" b="11174"/>
          <a:stretch>
            <a:fillRect/>
          </a:stretch>
        </p:blipFill>
        <p:spPr>
          <a:xfrm>
            <a:off x="1530001" y="664571"/>
            <a:ext cx="9131999" cy="4728121"/>
          </a:xfrm>
        </p:spPr>
      </p:pic>
      <p:sp>
        <p:nvSpPr>
          <p:cNvPr id="5" name="TextBox 4"/>
          <p:cNvSpPr txBox="1"/>
          <p:nvPr/>
        </p:nvSpPr>
        <p:spPr>
          <a:xfrm>
            <a:off x="2973766" y="5751017"/>
            <a:ext cx="6244468" cy="523220"/>
          </a:xfrm>
          <a:prstGeom prst="rect">
            <a:avLst/>
          </a:prstGeom>
          <a:noFill/>
        </p:spPr>
        <p:txBody>
          <a:bodyPr wrap="square" rtlCol="0">
            <a:spAutoFit/>
          </a:bodyPr>
          <a:lstStyle/>
          <a:p>
            <a:r>
              <a:rPr lang="fr-CA" sz="2800" dirty="0"/>
              <a:t>Le méridien de Greenwich en Angleterre</a:t>
            </a:r>
          </a:p>
        </p:txBody>
      </p:sp>
    </p:spTree>
    <p:extLst>
      <p:ext uri="{BB962C8B-B14F-4D97-AF65-F5344CB8AC3E}">
        <p14:creationId xmlns:p14="http://schemas.microsoft.com/office/powerpoint/2010/main" val="1984251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Les fuseaux horaires</a:t>
            </a:r>
          </a:p>
        </p:txBody>
      </p:sp>
      <p:sp>
        <p:nvSpPr>
          <p:cNvPr id="3" name="Content Placeholder 2"/>
          <p:cNvSpPr>
            <a:spLocks noGrp="1"/>
          </p:cNvSpPr>
          <p:nvPr>
            <p:ph idx="1"/>
          </p:nvPr>
        </p:nvSpPr>
        <p:spPr>
          <a:xfrm>
            <a:off x="2141392" y="2323653"/>
            <a:ext cx="7884963" cy="3974241"/>
          </a:xfrm>
        </p:spPr>
        <p:txBody>
          <a:bodyPr>
            <a:normAutofit/>
          </a:bodyPr>
          <a:lstStyle/>
          <a:p>
            <a:r>
              <a:rPr lang="fr-CA" dirty="0"/>
              <a:t>Pourquoi avons-nous besoin des fuseaux horaires? </a:t>
            </a:r>
          </a:p>
          <a:p>
            <a:r>
              <a:rPr lang="fr-CA" dirty="0"/>
              <a:t>Les fuseaux horaires sont-ils liés à la latitude et la longitude? </a:t>
            </a:r>
          </a:p>
          <a:p>
            <a:r>
              <a:rPr lang="fr-CA" dirty="0"/>
              <a:t>Combien de degrés complète une rotation de la Terre? </a:t>
            </a:r>
          </a:p>
          <a:p>
            <a:r>
              <a:rPr lang="fr-CA" dirty="0"/>
              <a:t>Combien de fuseaux horaires existent-ils dans le monde? </a:t>
            </a:r>
          </a:p>
          <a:p>
            <a:r>
              <a:rPr lang="fr-CA" dirty="0"/>
              <a:t>Combien de fuseaux horaires existent-ils au Canada? </a:t>
            </a:r>
          </a:p>
          <a:p>
            <a:r>
              <a:rPr lang="fr-CA" dirty="0"/>
              <a:t>Quelle différence existe entre deux fuseaux horaires adjacents? </a:t>
            </a:r>
          </a:p>
          <a:p>
            <a:r>
              <a:rPr lang="fr-CA" dirty="0"/>
              <a:t>Est-il plus tôt ou plus tard quand vous voyagez à l'ouest? À l’est? </a:t>
            </a:r>
          </a:p>
          <a:p>
            <a:r>
              <a:rPr lang="fr-CA" dirty="0"/>
              <a:t>Est-elle la même date partout dans le monde?</a:t>
            </a:r>
          </a:p>
        </p:txBody>
      </p:sp>
    </p:spTree>
    <p:extLst>
      <p:ext uri="{BB962C8B-B14F-4D97-AF65-F5344CB8AC3E}">
        <p14:creationId xmlns:p14="http://schemas.microsoft.com/office/powerpoint/2010/main" val="1454585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TotalTime>
  <Words>471</Words>
  <Application>Microsoft Macintosh PowerPoint</Application>
  <PresentationFormat>Widescreen</PresentationFormat>
  <Paragraphs>32</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Tw Cen MT</vt:lpstr>
      <vt:lpstr>Tw Cen MT Condensed</vt:lpstr>
      <vt:lpstr>Wingdings 3</vt:lpstr>
      <vt:lpstr>Integral</vt:lpstr>
      <vt:lpstr>Les fuseaux horaires</vt:lpstr>
      <vt:lpstr>Les fuseaux horaires</vt:lpstr>
      <vt:lpstr>Les fuseaux horaires</vt:lpstr>
      <vt:lpstr>PowerPoint Presentation</vt:lpstr>
      <vt:lpstr>TUC</vt:lpstr>
      <vt:lpstr>PowerPoint Presentation</vt:lpstr>
      <vt:lpstr>Les fuseaux horaires</vt:lpstr>
    </vt:vector>
  </TitlesOfParts>
  <Company>Winnipeg School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fuseaux horaires</dc:title>
  <dc:creator>Winnipeg School Division</dc:creator>
  <cp:lastModifiedBy>Jennifer Machutchon</cp:lastModifiedBy>
  <cp:revision>9</cp:revision>
  <dcterms:created xsi:type="dcterms:W3CDTF">2016-09-16T19:02:44Z</dcterms:created>
  <dcterms:modified xsi:type="dcterms:W3CDTF">2018-09-26T21:31:53Z</dcterms:modified>
</cp:coreProperties>
</file>