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9"/>
  </p:normalViewPr>
  <p:slideViewPr>
    <p:cSldViewPr showGuides="1">
      <p:cViewPr varScale="1">
        <p:scale>
          <a:sx n="87" d="100"/>
          <a:sy n="87" d="100"/>
        </p:scale>
        <p:origin x="18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3.svg"/><Relationship Id="rId1" Type="http://schemas.openxmlformats.org/officeDocument/2006/relationships/image" Target="../media/image12.png"/><Relationship Id="rId6" Type="http://schemas.openxmlformats.org/officeDocument/2006/relationships/image" Target="../media/image7.svg"/><Relationship Id="rId5" Type="http://schemas.openxmlformats.org/officeDocument/2006/relationships/image" Target="../media/image14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24B39-73E9-46AD-AC2A-F2E1F7949F4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26C04E1D-4688-4D55-B808-860C8085BD2E}">
      <dgm:prSet/>
      <dgm:spPr/>
      <dgm:t>
        <a:bodyPr/>
        <a:lstStyle/>
        <a:p>
          <a:r>
            <a:rPr lang="fr-CA" b="1" dirty="0"/>
            <a:t>Tout être vivant:</a:t>
          </a:r>
          <a:endParaRPr lang="en-US" dirty="0"/>
        </a:p>
      </dgm:t>
    </dgm:pt>
    <dgm:pt modelId="{31142920-080C-476E-8F64-677876C68083}" type="parTrans" cxnId="{9D5562FC-12C1-46AE-859E-87CC2DAA4282}">
      <dgm:prSet/>
      <dgm:spPr/>
      <dgm:t>
        <a:bodyPr/>
        <a:lstStyle/>
        <a:p>
          <a:endParaRPr lang="en-US"/>
        </a:p>
      </dgm:t>
    </dgm:pt>
    <dgm:pt modelId="{F0E6A6D0-3DA9-44C2-83F6-651760F993C6}" type="sibTrans" cxnId="{9D5562FC-12C1-46AE-859E-87CC2DAA4282}">
      <dgm:prSet/>
      <dgm:spPr/>
      <dgm:t>
        <a:bodyPr/>
        <a:lstStyle/>
        <a:p>
          <a:endParaRPr lang="en-US"/>
        </a:p>
      </dgm:t>
    </dgm:pt>
    <dgm:pt modelId="{E99A9F93-B894-42A0-B025-5C035FCB0035}">
      <dgm:prSet custT="1"/>
      <dgm:spPr/>
      <dgm:t>
        <a:bodyPr/>
        <a:lstStyle/>
        <a:p>
          <a:r>
            <a:rPr lang="fr-CA" sz="2000" dirty="0"/>
            <a:t>Se nourrit afin d’obtenir de l’énergie</a:t>
          </a:r>
          <a:endParaRPr lang="en-US" sz="2000" dirty="0"/>
        </a:p>
      </dgm:t>
    </dgm:pt>
    <dgm:pt modelId="{9AECBBED-4067-4390-B7BA-3F653DB84B7B}" type="parTrans" cxnId="{1BF27480-D4FF-4EAF-8ACC-933C769B0461}">
      <dgm:prSet/>
      <dgm:spPr/>
      <dgm:t>
        <a:bodyPr/>
        <a:lstStyle/>
        <a:p>
          <a:endParaRPr lang="en-US"/>
        </a:p>
      </dgm:t>
    </dgm:pt>
    <dgm:pt modelId="{4357F8C1-C44C-4322-94EA-AC7031F02DB7}" type="sibTrans" cxnId="{1BF27480-D4FF-4EAF-8ACC-933C769B0461}">
      <dgm:prSet/>
      <dgm:spPr/>
      <dgm:t>
        <a:bodyPr/>
        <a:lstStyle/>
        <a:p>
          <a:endParaRPr lang="en-US"/>
        </a:p>
      </dgm:t>
    </dgm:pt>
    <dgm:pt modelId="{8B8A377D-3B67-449D-ACEE-56D098CE721C}">
      <dgm:prSet custT="1"/>
      <dgm:spPr/>
      <dgm:t>
        <a:bodyPr/>
        <a:lstStyle/>
        <a:p>
          <a:r>
            <a:rPr lang="fr-CA" sz="2000" dirty="0"/>
            <a:t>Produit des déchets</a:t>
          </a:r>
          <a:endParaRPr lang="en-US" sz="2000" dirty="0"/>
        </a:p>
      </dgm:t>
    </dgm:pt>
    <dgm:pt modelId="{8A16EDB4-4334-4B0E-A320-CDABBE7552E1}" type="parTrans" cxnId="{16601562-2F22-45C2-B41A-A8759F502A1A}">
      <dgm:prSet/>
      <dgm:spPr/>
      <dgm:t>
        <a:bodyPr/>
        <a:lstStyle/>
        <a:p>
          <a:endParaRPr lang="en-US"/>
        </a:p>
      </dgm:t>
    </dgm:pt>
    <dgm:pt modelId="{F09F8066-54EB-4A1A-AEDA-89A676B93ED2}" type="sibTrans" cxnId="{16601562-2F22-45C2-B41A-A8759F502A1A}">
      <dgm:prSet/>
      <dgm:spPr/>
      <dgm:t>
        <a:bodyPr/>
        <a:lstStyle/>
        <a:p>
          <a:endParaRPr lang="en-US"/>
        </a:p>
      </dgm:t>
    </dgm:pt>
    <dgm:pt modelId="{C57C9EB4-F8FD-47F3-9286-8AF9F14419E5}">
      <dgm:prSet custT="1"/>
      <dgm:spPr/>
      <dgm:t>
        <a:bodyPr/>
        <a:lstStyle/>
        <a:p>
          <a:r>
            <a:rPr lang="fr-CA" sz="1900" dirty="0"/>
            <a:t>Grandit, se développe et peut, dans une certaine mesure, réparer des dommages qui lui ont été causés.</a:t>
          </a:r>
          <a:endParaRPr lang="en-US" sz="1900" dirty="0"/>
        </a:p>
      </dgm:t>
    </dgm:pt>
    <dgm:pt modelId="{0D014073-DD58-4B50-9964-AD93270D57E2}" type="parTrans" cxnId="{D482F927-94AC-4D28-AF60-C160AD7FF677}">
      <dgm:prSet/>
      <dgm:spPr/>
      <dgm:t>
        <a:bodyPr/>
        <a:lstStyle/>
        <a:p>
          <a:endParaRPr lang="en-US"/>
        </a:p>
      </dgm:t>
    </dgm:pt>
    <dgm:pt modelId="{422B2EB5-00F6-4AEA-86E6-755CC424BD17}" type="sibTrans" cxnId="{D482F927-94AC-4D28-AF60-C160AD7FF677}">
      <dgm:prSet/>
      <dgm:spPr/>
      <dgm:t>
        <a:bodyPr/>
        <a:lstStyle/>
        <a:p>
          <a:endParaRPr lang="en-US"/>
        </a:p>
      </dgm:t>
    </dgm:pt>
    <dgm:pt modelId="{B915BD4F-0720-47AA-8850-EEF47DF8EF28}">
      <dgm:prSet custT="1"/>
      <dgm:spPr/>
      <dgm:t>
        <a:bodyPr/>
        <a:lstStyle/>
        <a:p>
          <a:r>
            <a:rPr lang="fr-CA" sz="2000" dirty="0"/>
            <a:t>Réagit à son environnement.</a:t>
          </a:r>
          <a:endParaRPr lang="en-US" sz="2000" dirty="0"/>
        </a:p>
      </dgm:t>
    </dgm:pt>
    <dgm:pt modelId="{C0302313-2FF2-477D-9EF9-F73A9CBCC05B}" type="parTrans" cxnId="{13FAC259-2A22-483D-9F04-284F0BFB02C1}">
      <dgm:prSet/>
      <dgm:spPr/>
      <dgm:t>
        <a:bodyPr/>
        <a:lstStyle/>
        <a:p>
          <a:endParaRPr lang="en-US"/>
        </a:p>
      </dgm:t>
    </dgm:pt>
    <dgm:pt modelId="{4CCAB43C-15E6-4A0E-A366-9A7202E3E261}" type="sibTrans" cxnId="{13FAC259-2A22-483D-9F04-284F0BFB02C1}">
      <dgm:prSet/>
      <dgm:spPr/>
      <dgm:t>
        <a:bodyPr/>
        <a:lstStyle/>
        <a:p>
          <a:endParaRPr lang="en-US"/>
        </a:p>
      </dgm:t>
    </dgm:pt>
    <dgm:pt modelId="{A69A49C9-3BC5-4C71-A580-A2C308F85C5D}" type="pres">
      <dgm:prSet presAssocID="{C0424B39-73E9-46AD-AC2A-F2E1F7949F48}" presName="root" presStyleCnt="0">
        <dgm:presLayoutVars>
          <dgm:dir/>
          <dgm:resizeHandles val="exact"/>
        </dgm:presLayoutVars>
      </dgm:prSet>
      <dgm:spPr/>
    </dgm:pt>
    <dgm:pt modelId="{673E45F6-6C2F-4A45-B428-A82857426CBA}" type="pres">
      <dgm:prSet presAssocID="{26C04E1D-4688-4D55-B808-860C8085BD2E}" presName="compNode" presStyleCnt="0"/>
      <dgm:spPr/>
    </dgm:pt>
    <dgm:pt modelId="{07A15DE4-3AA5-44C9-9B4B-381A762A25CA}" type="pres">
      <dgm:prSet presAssocID="{26C04E1D-4688-4D55-B808-860C8085BD2E}" presName="bgRect" presStyleLbl="bgShp" presStyleIdx="0" presStyleCnt="5"/>
      <dgm:spPr/>
    </dgm:pt>
    <dgm:pt modelId="{DCC02C23-A13C-4C54-854F-6ABF1A852745}" type="pres">
      <dgm:prSet presAssocID="{26C04E1D-4688-4D55-B808-860C8085BD2E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50CE7B69-4538-4934-84DB-0AC49ED27D64}" type="pres">
      <dgm:prSet presAssocID="{26C04E1D-4688-4D55-B808-860C8085BD2E}" presName="spaceRect" presStyleCnt="0"/>
      <dgm:spPr/>
    </dgm:pt>
    <dgm:pt modelId="{D3879AB0-5B8B-4221-A665-AFBFE95AAA81}" type="pres">
      <dgm:prSet presAssocID="{26C04E1D-4688-4D55-B808-860C8085BD2E}" presName="parTx" presStyleLbl="revTx" presStyleIdx="0" presStyleCnt="5">
        <dgm:presLayoutVars>
          <dgm:chMax val="0"/>
          <dgm:chPref val="0"/>
        </dgm:presLayoutVars>
      </dgm:prSet>
      <dgm:spPr/>
    </dgm:pt>
    <dgm:pt modelId="{244F1F36-D98A-48F0-AAB8-F2E31194ECD3}" type="pres">
      <dgm:prSet presAssocID="{F0E6A6D0-3DA9-44C2-83F6-651760F993C6}" presName="sibTrans" presStyleCnt="0"/>
      <dgm:spPr/>
    </dgm:pt>
    <dgm:pt modelId="{9A441075-6329-4BF4-800B-915805419CC7}" type="pres">
      <dgm:prSet presAssocID="{E99A9F93-B894-42A0-B025-5C035FCB0035}" presName="compNode" presStyleCnt="0"/>
      <dgm:spPr/>
    </dgm:pt>
    <dgm:pt modelId="{71D7E54D-B7A4-4C71-BFBE-0C664031531C}" type="pres">
      <dgm:prSet presAssocID="{E99A9F93-B894-42A0-B025-5C035FCB0035}" presName="bgRect" presStyleLbl="bgShp" presStyleIdx="1" presStyleCnt="5"/>
      <dgm:spPr/>
    </dgm:pt>
    <dgm:pt modelId="{C06AB91E-3245-4771-9FDA-08191316303F}" type="pres">
      <dgm:prSet presAssocID="{E99A9F93-B894-42A0-B025-5C035FCB0035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E45D78D2-F93C-4216-B766-E582EDBBE21A}" type="pres">
      <dgm:prSet presAssocID="{E99A9F93-B894-42A0-B025-5C035FCB0035}" presName="spaceRect" presStyleCnt="0"/>
      <dgm:spPr/>
    </dgm:pt>
    <dgm:pt modelId="{8AEDFE03-8FDE-4A19-B260-539066A7F79C}" type="pres">
      <dgm:prSet presAssocID="{E99A9F93-B894-42A0-B025-5C035FCB0035}" presName="parTx" presStyleLbl="revTx" presStyleIdx="1" presStyleCnt="5">
        <dgm:presLayoutVars>
          <dgm:chMax val="0"/>
          <dgm:chPref val="0"/>
        </dgm:presLayoutVars>
      </dgm:prSet>
      <dgm:spPr/>
    </dgm:pt>
    <dgm:pt modelId="{8926C44C-8217-4A1A-B7F5-7AD4FDF45A13}" type="pres">
      <dgm:prSet presAssocID="{4357F8C1-C44C-4322-94EA-AC7031F02DB7}" presName="sibTrans" presStyleCnt="0"/>
      <dgm:spPr/>
    </dgm:pt>
    <dgm:pt modelId="{EBFAC361-B375-43EF-B3D3-5C6B15B043FF}" type="pres">
      <dgm:prSet presAssocID="{8B8A377D-3B67-449D-ACEE-56D098CE721C}" presName="compNode" presStyleCnt="0"/>
      <dgm:spPr/>
    </dgm:pt>
    <dgm:pt modelId="{F03AF8FD-9FCE-41FF-9D6F-B34356200EBC}" type="pres">
      <dgm:prSet presAssocID="{8B8A377D-3B67-449D-ACEE-56D098CE721C}" presName="bgRect" presStyleLbl="bgShp" presStyleIdx="2" presStyleCnt="5"/>
      <dgm:spPr/>
    </dgm:pt>
    <dgm:pt modelId="{560BE831-9242-4CBC-8361-1F7AF3AA6AE8}" type="pres">
      <dgm:prSet presAssocID="{8B8A377D-3B67-449D-ACEE-56D098CE721C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cycle"/>
        </a:ext>
      </dgm:extLst>
    </dgm:pt>
    <dgm:pt modelId="{DADFB1D1-07AA-40E4-8A19-4E218186C31A}" type="pres">
      <dgm:prSet presAssocID="{8B8A377D-3B67-449D-ACEE-56D098CE721C}" presName="spaceRect" presStyleCnt="0"/>
      <dgm:spPr/>
    </dgm:pt>
    <dgm:pt modelId="{83D9E2C4-5198-4407-9F52-C9D85C6D4963}" type="pres">
      <dgm:prSet presAssocID="{8B8A377D-3B67-449D-ACEE-56D098CE721C}" presName="parTx" presStyleLbl="revTx" presStyleIdx="2" presStyleCnt="5">
        <dgm:presLayoutVars>
          <dgm:chMax val="0"/>
          <dgm:chPref val="0"/>
        </dgm:presLayoutVars>
      </dgm:prSet>
      <dgm:spPr/>
    </dgm:pt>
    <dgm:pt modelId="{41842618-DABE-4EDE-9B14-4979ACAF07F6}" type="pres">
      <dgm:prSet presAssocID="{F09F8066-54EB-4A1A-AEDA-89A676B93ED2}" presName="sibTrans" presStyleCnt="0"/>
      <dgm:spPr/>
    </dgm:pt>
    <dgm:pt modelId="{043BA465-CD88-4CB4-ACAA-E27F76C648F1}" type="pres">
      <dgm:prSet presAssocID="{C57C9EB4-F8FD-47F3-9286-8AF9F14419E5}" presName="compNode" presStyleCnt="0"/>
      <dgm:spPr/>
    </dgm:pt>
    <dgm:pt modelId="{932B4C8C-BEED-48EC-8B44-A0B4CCA00103}" type="pres">
      <dgm:prSet presAssocID="{C57C9EB4-F8FD-47F3-9286-8AF9F14419E5}" presName="bgRect" presStyleLbl="bgShp" presStyleIdx="3" presStyleCnt="5"/>
      <dgm:spPr/>
    </dgm:pt>
    <dgm:pt modelId="{3CA80FCF-324D-4489-87C2-C05459BFEF5E}" type="pres">
      <dgm:prSet presAssocID="{C57C9EB4-F8FD-47F3-9286-8AF9F14419E5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CE3E33F3-D168-409B-ACA7-506ED780C337}" type="pres">
      <dgm:prSet presAssocID="{C57C9EB4-F8FD-47F3-9286-8AF9F14419E5}" presName="spaceRect" presStyleCnt="0"/>
      <dgm:spPr/>
    </dgm:pt>
    <dgm:pt modelId="{3CB444C7-DD28-4AF8-B5E7-18A0B3E5EBA8}" type="pres">
      <dgm:prSet presAssocID="{C57C9EB4-F8FD-47F3-9286-8AF9F14419E5}" presName="parTx" presStyleLbl="revTx" presStyleIdx="3" presStyleCnt="5">
        <dgm:presLayoutVars>
          <dgm:chMax val="0"/>
          <dgm:chPref val="0"/>
        </dgm:presLayoutVars>
      </dgm:prSet>
      <dgm:spPr/>
    </dgm:pt>
    <dgm:pt modelId="{69C0AF26-4321-4EE0-8575-DFADCC53219C}" type="pres">
      <dgm:prSet presAssocID="{422B2EB5-00F6-4AEA-86E6-755CC424BD17}" presName="sibTrans" presStyleCnt="0"/>
      <dgm:spPr/>
    </dgm:pt>
    <dgm:pt modelId="{625840C8-6264-4228-8853-7F74577EE749}" type="pres">
      <dgm:prSet presAssocID="{B915BD4F-0720-47AA-8850-EEF47DF8EF28}" presName="compNode" presStyleCnt="0"/>
      <dgm:spPr/>
    </dgm:pt>
    <dgm:pt modelId="{2F57734D-71A2-4A61-923A-07D2C3B1817C}" type="pres">
      <dgm:prSet presAssocID="{B915BD4F-0720-47AA-8850-EEF47DF8EF28}" presName="bgRect" presStyleLbl="bgShp" presStyleIdx="4" presStyleCnt="5"/>
      <dgm:spPr/>
    </dgm:pt>
    <dgm:pt modelId="{3870233E-D48B-4142-A85A-C238D3472AE1}" type="pres">
      <dgm:prSet presAssocID="{B915BD4F-0720-47AA-8850-EEF47DF8EF28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"/>
        </a:ext>
      </dgm:extLst>
    </dgm:pt>
    <dgm:pt modelId="{86F33BA6-B397-40EC-8215-C5AC2F248D0E}" type="pres">
      <dgm:prSet presAssocID="{B915BD4F-0720-47AA-8850-EEF47DF8EF28}" presName="spaceRect" presStyleCnt="0"/>
      <dgm:spPr/>
    </dgm:pt>
    <dgm:pt modelId="{70A0CD1A-7827-4DD2-B5F8-BD6CB4801274}" type="pres">
      <dgm:prSet presAssocID="{B915BD4F-0720-47AA-8850-EEF47DF8EF28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8F48691C-A576-46B8-8046-30A4E7251B3B}" type="presOf" srcId="{B915BD4F-0720-47AA-8850-EEF47DF8EF28}" destId="{70A0CD1A-7827-4DD2-B5F8-BD6CB4801274}" srcOrd="0" destOrd="0" presId="urn:microsoft.com/office/officeart/2018/2/layout/IconVerticalSolidList"/>
    <dgm:cxn modelId="{D482F927-94AC-4D28-AF60-C160AD7FF677}" srcId="{C0424B39-73E9-46AD-AC2A-F2E1F7949F48}" destId="{C57C9EB4-F8FD-47F3-9286-8AF9F14419E5}" srcOrd="3" destOrd="0" parTransId="{0D014073-DD58-4B50-9964-AD93270D57E2}" sibTransId="{422B2EB5-00F6-4AEA-86E6-755CC424BD17}"/>
    <dgm:cxn modelId="{ED1C9644-9811-4A15-A8F6-CE571CAB667C}" type="presOf" srcId="{C0424B39-73E9-46AD-AC2A-F2E1F7949F48}" destId="{A69A49C9-3BC5-4C71-A580-A2C308F85C5D}" srcOrd="0" destOrd="0" presId="urn:microsoft.com/office/officeart/2018/2/layout/IconVerticalSolidList"/>
    <dgm:cxn modelId="{13FAC259-2A22-483D-9F04-284F0BFB02C1}" srcId="{C0424B39-73E9-46AD-AC2A-F2E1F7949F48}" destId="{B915BD4F-0720-47AA-8850-EEF47DF8EF28}" srcOrd="4" destOrd="0" parTransId="{C0302313-2FF2-477D-9EF9-F73A9CBCC05B}" sibTransId="{4CCAB43C-15E6-4A0E-A366-9A7202E3E261}"/>
    <dgm:cxn modelId="{16601562-2F22-45C2-B41A-A8759F502A1A}" srcId="{C0424B39-73E9-46AD-AC2A-F2E1F7949F48}" destId="{8B8A377D-3B67-449D-ACEE-56D098CE721C}" srcOrd="2" destOrd="0" parTransId="{8A16EDB4-4334-4B0E-A320-CDABBE7552E1}" sibTransId="{F09F8066-54EB-4A1A-AEDA-89A676B93ED2}"/>
    <dgm:cxn modelId="{1BF27480-D4FF-4EAF-8ACC-933C769B0461}" srcId="{C0424B39-73E9-46AD-AC2A-F2E1F7949F48}" destId="{E99A9F93-B894-42A0-B025-5C035FCB0035}" srcOrd="1" destOrd="0" parTransId="{9AECBBED-4067-4390-B7BA-3F653DB84B7B}" sibTransId="{4357F8C1-C44C-4322-94EA-AC7031F02DB7}"/>
    <dgm:cxn modelId="{43D5DD94-93C7-4AEF-AA2C-ED08392B8806}" type="presOf" srcId="{C57C9EB4-F8FD-47F3-9286-8AF9F14419E5}" destId="{3CB444C7-DD28-4AF8-B5E7-18A0B3E5EBA8}" srcOrd="0" destOrd="0" presId="urn:microsoft.com/office/officeart/2018/2/layout/IconVerticalSolidList"/>
    <dgm:cxn modelId="{EF532DA6-5340-47D8-B1D7-0DEA76803D0B}" type="presOf" srcId="{E99A9F93-B894-42A0-B025-5C035FCB0035}" destId="{8AEDFE03-8FDE-4A19-B260-539066A7F79C}" srcOrd="0" destOrd="0" presId="urn:microsoft.com/office/officeart/2018/2/layout/IconVerticalSolidList"/>
    <dgm:cxn modelId="{2469CABB-78A2-484E-A165-7552B96A4F61}" type="presOf" srcId="{8B8A377D-3B67-449D-ACEE-56D098CE721C}" destId="{83D9E2C4-5198-4407-9F52-C9D85C6D4963}" srcOrd="0" destOrd="0" presId="urn:microsoft.com/office/officeart/2018/2/layout/IconVerticalSolidList"/>
    <dgm:cxn modelId="{8BE278F0-C3D3-4D06-AD0E-1AF62EA217B0}" type="presOf" srcId="{26C04E1D-4688-4D55-B808-860C8085BD2E}" destId="{D3879AB0-5B8B-4221-A665-AFBFE95AAA81}" srcOrd="0" destOrd="0" presId="urn:microsoft.com/office/officeart/2018/2/layout/IconVerticalSolidList"/>
    <dgm:cxn modelId="{9D5562FC-12C1-46AE-859E-87CC2DAA4282}" srcId="{C0424B39-73E9-46AD-AC2A-F2E1F7949F48}" destId="{26C04E1D-4688-4D55-B808-860C8085BD2E}" srcOrd="0" destOrd="0" parTransId="{31142920-080C-476E-8F64-677876C68083}" sibTransId="{F0E6A6D0-3DA9-44C2-83F6-651760F993C6}"/>
    <dgm:cxn modelId="{0BE90A4F-2097-4650-9634-BD24B3057551}" type="presParOf" srcId="{A69A49C9-3BC5-4C71-A580-A2C308F85C5D}" destId="{673E45F6-6C2F-4A45-B428-A82857426CBA}" srcOrd="0" destOrd="0" presId="urn:microsoft.com/office/officeart/2018/2/layout/IconVerticalSolidList"/>
    <dgm:cxn modelId="{4EFB2AE4-E5FB-4EAC-96B5-68468CB98877}" type="presParOf" srcId="{673E45F6-6C2F-4A45-B428-A82857426CBA}" destId="{07A15DE4-3AA5-44C9-9B4B-381A762A25CA}" srcOrd="0" destOrd="0" presId="urn:microsoft.com/office/officeart/2018/2/layout/IconVerticalSolidList"/>
    <dgm:cxn modelId="{2E68810C-4A1B-4007-852A-B386462787D2}" type="presParOf" srcId="{673E45F6-6C2F-4A45-B428-A82857426CBA}" destId="{DCC02C23-A13C-4C54-854F-6ABF1A852745}" srcOrd="1" destOrd="0" presId="urn:microsoft.com/office/officeart/2018/2/layout/IconVerticalSolidList"/>
    <dgm:cxn modelId="{7DC6F3E9-7049-412F-9F36-3ABCAEB24F41}" type="presParOf" srcId="{673E45F6-6C2F-4A45-B428-A82857426CBA}" destId="{50CE7B69-4538-4934-84DB-0AC49ED27D64}" srcOrd="2" destOrd="0" presId="urn:microsoft.com/office/officeart/2018/2/layout/IconVerticalSolidList"/>
    <dgm:cxn modelId="{C4058A7C-FCC3-4CB3-B6C9-F105987CB183}" type="presParOf" srcId="{673E45F6-6C2F-4A45-B428-A82857426CBA}" destId="{D3879AB0-5B8B-4221-A665-AFBFE95AAA81}" srcOrd="3" destOrd="0" presId="urn:microsoft.com/office/officeart/2018/2/layout/IconVerticalSolidList"/>
    <dgm:cxn modelId="{6CC91F36-AF9D-43F9-831A-973EC7460D12}" type="presParOf" srcId="{A69A49C9-3BC5-4C71-A580-A2C308F85C5D}" destId="{244F1F36-D98A-48F0-AAB8-F2E31194ECD3}" srcOrd="1" destOrd="0" presId="urn:microsoft.com/office/officeart/2018/2/layout/IconVerticalSolidList"/>
    <dgm:cxn modelId="{1BE28BC8-07AF-4476-B2D4-62FA3587DF39}" type="presParOf" srcId="{A69A49C9-3BC5-4C71-A580-A2C308F85C5D}" destId="{9A441075-6329-4BF4-800B-915805419CC7}" srcOrd="2" destOrd="0" presId="urn:microsoft.com/office/officeart/2018/2/layout/IconVerticalSolidList"/>
    <dgm:cxn modelId="{9E5B0220-8828-4DCD-8526-DF55636AD4D8}" type="presParOf" srcId="{9A441075-6329-4BF4-800B-915805419CC7}" destId="{71D7E54D-B7A4-4C71-BFBE-0C664031531C}" srcOrd="0" destOrd="0" presId="urn:microsoft.com/office/officeart/2018/2/layout/IconVerticalSolidList"/>
    <dgm:cxn modelId="{1D4D9C2D-E922-40DC-BA33-80EC2EA3996D}" type="presParOf" srcId="{9A441075-6329-4BF4-800B-915805419CC7}" destId="{C06AB91E-3245-4771-9FDA-08191316303F}" srcOrd="1" destOrd="0" presId="urn:microsoft.com/office/officeart/2018/2/layout/IconVerticalSolidList"/>
    <dgm:cxn modelId="{FF746ED1-02D0-446B-897E-9960E6EF6304}" type="presParOf" srcId="{9A441075-6329-4BF4-800B-915805419CC7}" destId="{E45D78D2-F93C-4216-B766-E582EDBBE21A}" srcOrd="2" destOrd="0" presId="urn:microsoft.com/office/officeart/2018/2/layout/IconVerticalSolidList"/>
    <dgm:cxn modelId="{5020251D-B751-4653-8C8F-492B8696C609}" type="presParOf" srcId="{9A441075-6329-4BF4-800B-915805419CC7}" destId="{8AEDFE03-8FDE-4A19-B260-539066A7F79C}" srcOrd="3" destOrd="0" presId="urn:microsoft.com/office/officeart/2018/2/layout/IconVerticalSolidList"/>
    <dgm:cxn modelId="{898282FF-1666-482E-B376-6A0AE95BF11D}" type="presParOf" srcId="{A69A49C9-3BC5-4C71-A580-A2C308F85C5D}" destId="{8926C44C-8217-4A1A-B7F5-7AD4FDF45A13}" srcOrd="3" destOrd="0" presId="urn:microsoft.com/office/officeart/2018/2/layout/IconVerticalSolidList"/>
    <dgm:cxn modelId="{63FEA769-7F8F-47F2-92AA-9291053801A6}" type="presParOf" srcId="{A69A49C9-3BC5-4C71-A580-A2C308F85C5D}" destId="{EBFAC361-B375-43EF-B3D3-5C6B15B043FF}" srcOrd="4" destOrd="0" presId="urn:microsoft.com/office/officeart/2018/2/layout/IconVerticalSolidList"/>
    <dgm:cxn modelId="{60CCBF17-EABC-4DEE-8707-A58C75462A2E}" type="presParOf" srcId="{EBFAC361-B375-43EF-B3D3-5C6B15B043FF}" destId="{F03AF8FD-9FCE-41FF-9D6F-B34356200EBC}" srcOrd="0" destOrd="0" presId="urn:microsoft.com/office/officeart/2018/2/layout/IconVerticalSolidList"/>
    <dgm:cxn modelId="{8C63D301-632A-4194-8B4D-3745475C847E}" type="presParOf" srcId="{EBFAC361-B375-43EF-B3D3-5C6B15B043FF}" destId="{560BE831-9242-4CBC-8361-1F7AF3AA6AE8}" srcOrd="1" destOrd="0" presId="urn:microsoft.com/office/officeart/2018/2/layout/IconVerticalSolidList"/>
    <dgm:cxn modelId="{B1EAB0A9-4D62-4A7A-BDE8-37F3EA3AA5A7}" type="presParOf" srcId="{EBFAC361-B375-43EF-B3D3-5C6B15B043FF}" destId="{DADFB1D1-07AA-40E4-8A19-4E218186C31A}" srcOrd="2" destOrd="0" presId="urn:microsoft.com/office/officeart/2018/2/layout/IconVerticalSolidList"/>
    <dgm:cxn modelId="{86972507-38F3-4D71-A2B9-9AE0E4EB40F2}" type="presParOf" srcId="{EBFAC361-B375-43EF-B3D3-5C6B15B043FF}" destId="{83D9E2C4-5198-4407-9F52-C9D85C6D4963}" srcOrd="3" destOrd="0" presId="urn:microsoft.com/office/officeart/2018/2/layout/IconVerticalSolidList"/>
    <dgm:cxn modelId="{BE95949E-8402-4EDD-A465-CE732C69D368}" type="presParOf" srcId="{A69A49C9-3BC5-4C71-A580-A2C308F85C5D}" destId="{41842618-DABE-4EDE-9B14-4979ACAF07F6}" srcOrd="5" destOrd="0" presId="urn:microsoft.com/office/officeart/2018/2/layout/IconVerticalSolidList"/>
    <dgm:cxn modelId="{F1C4DD57-EB9A-4F65-96B1-5A1E5F6593F9}" type="presParOf" srcId="{A69A49C9-3BC5-4C71-A580-A2C308F85C5D}" destId="{043BA465-CD88-4CB4-ACAA-E27F76C648F1}" srcOrd="6" destOrd="0" presId="urn:microsoft.com/office/officeart/2018/2/layout/IconVerticalSolidList"/>
    <dgm:cxn modelId="{3DA60C41-A88B-44A1-B1E6-5543E867C948}" type="presParOf" srcId="{043BA465-CD88-4CB4-ACAA-E27F76C648F1}" destId="{932B4C8C-BEED-48EC-8B44-A0B4CCA00103}" srcOrd="0" destOrd="0" presId="urn:microsoft.com/office/officeart/2018/2/layout/IconVerticalSolidList"/>
    <dgm:cxn modelId="{F1C7F068-B36E-4143-B309-79A0A59A4B69}" type="presParOf" srcId="{043BA465-CD88-4CB4-ACAA-E27F76C648F1}" destId="{3CA80FCF-324D-4489-87C2-C05459BFEF5E}" srcOrd="1" destOrd="0" presId="urn:microsoft.com/office/officeart/2018/2/layout/IconVerticalSolidList"/>
    <dgm:cxn modelId="{4284E80E-743D-40D3-A3E1-8634942B1763}" type="presParOf" srcId="{043BA465-CD88-4CB4-ACAA-E27F76C648F1}" destId="{CE3E33F3-D168-409B-ACA7-506ED780C337}" srcOrd="2" destOrd="0" presId="urn:microsoft.com/office/officeart/2018/2/layout/IconVerticalSolidList"/>
    <dgm:cxn modelId="{EAB424E1-13C6-4157-B2A0-F340351B1CFB}" type="presParOf" srcId="{043BA465-CD88-4CB4-ACAA-E27F76C648F1}" destId="{3CB444C7-DD28-4AF8-B5E7-18A0B3E5EBA8}" srcOrd="3" destOrd="0" presId="urn:microsoft.com/office/officeart/2018/2/layout/IconVerticalSolidList"/>
    <dgm:cxn modelId="{95FDA6D1-D3CE-425E-B418-DCF0E554B98A}" type="presParOf" srcId="{A69A49C9-3BC5-4C71-A580-A2C308F85C5D}" destId="{69C0AF26-4321-4EE0-8575-DFADCC53219C}" srcOrd="7" destOrd="0" presId="urn:microsoft.com/office/officeart/2018/2/layout/IconVerticalSolidList"/>
    <dgm:cxn modelId="{7944B48C-13B0-4D43-BED9-FC40DC8DE562}" type="presParOf" srcId="{A69A49C9-3BC5-4C71-A580-A2C308F85C5D}" destId="{625840C8-6264-4228-8853-7F74577EE749}" srcOrd="8" destOrd="0" presId="urn:microsoft.com/office/officeart/2018/2/layout/IconVerticalSolidList"/>
    <dgm:cxn modelId="{4216B009-73B2-4858-8FB1-DD8F35749C2A}" type="presParOf" srcId="{625840C8-6264-4228-8853-7F74577EE749}" destId="{2F57734D-71A2-4A61-923A-07D2C3B1817C}" srcOrd="0" destOrd="0" presId="urn:microsoft.com/office/officeart/2018/2/layout/IconVerticalSolidList"/>
    <dgm:cxn modelId="{7C4CF533-77FC-4DDD-9FC7-3CE70CF47401}" type="presParOf" srcId="{625840C8-6264-4228-8853-7F74577EE749}" destId="{3870233E-D48B-4142-A85A-C238D3472AE1}" srcOrd="1" destOrd="0" presId="urn:microsoft.com/office/officeart/2018/2/layout/IconVerticalSolidList"/>
    <dgm:cxn modelId="{D28EE62F-487D-4531-94B8-F72FCDB870F6}" type="presParOf" srcId="{625840C8-6264-4228-8853-7F74577EE749}" destId="{86F33BA6-B397-40EC-8215-C5AC2F248D0E}" srcOrd="2" destOrd="0" presId="urn:microsoft.com/office/officeart/2018/2/layout/IconVerticalSolidList"/>
    <dgm:cxn modelId="{FF938B19-F731-4488-8EC8-4BFE273CF7DC}" type="presParOf" srcId="{625840C8-6264-4228-8853-7F74577EE749}" destId="{70A0CD1A-7827-4DD2-B5F8-BD6CB480127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A15DE4-3AA5-44C9-9B4B-381A762A25CA}">
      <dsp:nvSpPr>
        <dsp:cNvPr id="0" name=""/>
        <dsp:cNvSpPr/>
      </dsp:nvSpPr>
      <dsp:spPr>
        <a:xfrm>
          <a:off x="0" y="7467"/>
          <a:ext cx="4885203" cy="94876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C02C23-A13C-4C54-854F-6ABF1A852745}">
      <dsp:nvSpPr>
        <dsp:cNvPr id="0" name=""/>
        <dsp:cNvSpPr/>
      </dsp:nvSpPr>
      <dsp:spPr>
        <a:xfrm>
          <a:off x="287001" y="220939"/>
          <a:ext cx="522331" cy="52182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879AB0-5B8B-4221-A665-AFBFE95AAA81}">
      <dsp:nvSpPr>
        <dsp:cNvPr id="0" name=""/>
        <dsp:cNvSpPr/>
      </dsp:nvSpPr>
      <dsp:spPr>
        <a:xfrm>
          <a:off x="1096335" y="7467"/>
          <a:ext cx="3771983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b="1" kern="1200" dirty="0"/>
            <a:t>Tout être vivant:</a:t>
          </a:r>
          <a:endParaRPr lang="en-US" sz="1900" kern="1200" dirty="0"/>
        </a:p>
      </dsp:txBody>
      <dsp:txXfrm>
        <a:off x="1096335" y="7467"/>
        <a:ext cx="3771983" cy="978415"/>
      </dsp:txXfrm>
    </dsp:sp>
    <dsp:sp modelId="{71D7E54D-B7A4-4C71-BFBE-0C664031531C}">
      <dsp:nvSpPr>
        <dsp:cNvPr id="0" name=""/>
        <dsp:cNvSpPr/>
      </dsp:nvSpPr>
      <dsp:spPr>
        <a:xfrm>
          <a:off x="0" y="1230486"/>
          <a:ext cx="4885203" cy="94876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6AB91E-3245-4771-9FDA-08191316303F}">
      <dsp:nvSpPr>
        <dsp:cNvPr id="0" name=""/>
        <dsp:cNvSpPr/>
      </dsp:nvSpPr>
      <dsp:spPr>
        <a:xfrm>
          <a:off x="287001" y="1443958"/>
          <a:ext cx="522331" cy="52182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EDFE03-8FDE-4A19-B260-539066A7F79C}">
      <dsp:nvSpPr>
        <dsp:cNvPr id="0" name=""/>
        <dsp:cNvSpPr/>
      </dsp:nvSpPr>
      <dsp:spPr>
        <a:xfrm>
          <a:off x="1096335" y="1230486"/>
          <a:ext cx="3771983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Se nourrit afin d’obtenir de l’énergie</a:t>
          </a:r>
          <a:endParaRPr lang="en-US" sz="2000" kern="1200" dirty="0"/>
        </a:p>
      </dsp:txBody>
      <dsp:txXfrm>
        <a:off x="1096335" y="1230486"/>
        <a:ext cx="3771983" cy="978415"/>
      </dsp:txXfrm>
    </dsp:sp>
    <dsp:sp modelId="{F03AF8FD-9FCE-41FF-9D6F-B34356200EBC}">
      <dsp:nvSpPr>
        <dsp:cNvPr id="0" name=""/>
        <dsp:cNvSpPr/>
      </dsp:nvSpPr>
      <dsp:spPr>
        <a:xfrm>
          <a:off x="0" y="2453505"/>
          <a:ext cx="4885203" cy="94876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0BE831-9242-4CBC-8361-1F7AF3AA6AE8}">
      <dsp:nvSpPr>
        <dsp:cNvPr id="0" name=""/>
        <dsp:cNvSpPr/>
      </dsp:nvSpPr>
      <dsp:spPr>
        <a:xfrm>
          <a:off x="287001" y="2666977"/>
          <a:ext cx="522331" cy="52182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D9E2C4-5198-4407-9F52-C9D85C6D4963}">
      <dsp:nvSpPr>
        <dsp:cNvPr id="0" name=""/>
        <dsp:cNvSpPr/>
      </dsp:nvSpPr>
      <dsp:spPr>
        <a:xfrm>
          <a:off x="1096335" y="2453505"/>
          <a:ext cx="3771983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Produit des déchets</a:t>
          </a:r>
          <a:endParaRPr lang="en-US" sz="2000" kern="1200" dirty="0"/>
        </a:p>
      </dsp:txBody>
      <dsp:txXfrm>
        <a:off x="1096335" y="2453505"/>
        <a:ext cx="3771983" cy="978415"/>
      </dsp:txXfrm>
    </dsp:sp>
    <dsp:sp modelId="{932B4C8C-BEED-48EC-8B44-A0B4CCA00103}">
      <dsp:nvSpPr>
        <dsp:cNvPr id="0" name=""/>
        <dsp:cNvSpPr/>
      </dsp:nvSpPr>
      <dsp:spPr>
        <a:xfrm>
          <a:off x="0" y="3676524"/>
          <a:ext cx="4885203" cy="94876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80FCF-324D-4489-87C2-C05459BFEF5E}">
      <dsp:nvSpPr>
        <dsp:cNvPr id="0" name=""/>
        <dsp:cNvSpPr/>
      </dsp:nvSpPr>
      <dsp:spPr>
        <a:xfrm>
          <a:off x="287001" y="3889996"/>
          <a:ext cx="522331" cy="52182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444C7-DD28-4AF8-B5E7-18A0B3E5EBA8}">
      <dsp:nvSpPr>
        <dsp:cNvPr id="0" name=""/>
        <dsp:cNvSpPr/>
      </dsp:nvSpPr>
      <dsp:spPr>
        <a:xfrm>
          <a:off x="1096335" y="3676524"/>
          <a:ext cx="3771983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1900" kern="1200" dirty="0"/>
            <a:t>Grandit, se développe et peut, dans une certaine mesure, réparer des dommages qui lui ont été causés.</a:t>
          </a:r>
          <a:endParaRPr lang="en-US" sz="1900" kern="1200" dirty="0"/>
        </a:p>
      </dsp:txBody>
      <dsp:txXfrm>
        <a:off x="1096335" y="3676524"/>
        <a:ext cx="3771983" cy="978415"/>
      </dsp:txXfrm>
    </dsp:sp>
    <dsp:sp modelId="{2F57734D-71A2-4A61-923A-07D2C3B1817C}">
      <dsp:nvSpPr>
        <dsp:cNvPr id="0" name=""/>
        <dsp:cNvSpPr/>
      </dsp:nvSpPr>
      <dsp:spPr>
        <a:xfrm>
          <a:off x="0" y="4899543"/>
          <a:ext cx="4885203" cy="94876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70233E-D48B-4142-A85A-C238D3472AE1}">
      <dsp:nvSpPr>
        <dsp:cNvPr id="0" name=""/>
        <dsp:cNvSpPr/>
      </dsp:nvSpPr>
      <dsp:spPr>
        <a:xfrm>
          <a:off x="287001" y="5113015"/>
          <a:ext cx="522331" cy="521821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0CD1A-7827-4DD2-B5F8-BD6CB4801274}">
      <dsp:nvSpPr>
        <dsp:cNvPr id="0" name=""/>
        <dsp:cNvSpPr/>
      </dsp:nvSpPr>
      <dsp:spPr>
        <a:xfrm>
          <a:off x="1096335" y="4899543"/>
          <a:ext cx="3771983" cy="9784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549" tIns="103549" rIns="103549" bIns="103549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/>
            <a:t>Réagit à son environnement.</a:t>
          </a:r>
          <a:endParaRPr lang="en-US" sz="2000" kern="1200" dirty="0"/>
        </a:p>
      </dsp:txBody>
      <dsp:txXfrm>
        <a:off x="1096335" y="4899543"/>
        <a:ext cx="3771983" cy="97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05717-5FCC-0749-9459-CFF9C300EC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0A440A-1328-A14D-8B87-94237EF17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19C66-932D-C547-AC84-E12DF5F1A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F570B-B894-B44B-AA60-3B586FB18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5E00C-D887-0144-8411-E42236951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:\Users\andersonl\Desktop\Design\blood template\blood template title.jpg">
            <a:extLst>
              <a:ext uri="{FF2B5EF4-FFF2-40B4-BE49-F238E27FC236}">
                <a16:creationId xmlns:a16="http://schemas.microsoft.com/office/drawing/2014/main" id="{EAD48A02-0EDE-5C4D-B576-2440C6C21A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277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926F0-8877-0E43-BCCB-0507DCD12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765514-68E3-B745-AF26-E60C25CA5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C15B0-6F2B-2B4F-89D5-B25C3C1F0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4656B-6B9F-8A40-A931-8C1EC4B4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2F8C6-83F7-3D49-8457-C5B473E69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6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75309F-3D1F-E047-A7D2-33E3110541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1B284B-4131-7B43-ADC1-11E830147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0B8A5-8EF4-F142-B10E-6B00D39AF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605A51-9AE4-2F41-AC5C-4FB17DF0E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07CFE0-7E1F-D742-9E8C-EED48456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20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CD44A-D050-0F4D-9D65-67244EBE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8F072-1E84-8745-A632-800E626A6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6FAC4-4505-2A41-AC9E-290912706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E9E8-CE3F-4645-A151-5C07B104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46536-9CE1-EB43-AA2B-2F22CDBD7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042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4A24A-B212-FF49-B529-00CFAD494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00F918-E207-1D48-AECD-EBDE5BEB13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06C48-820C-F64F-895F-D9DC60BA4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B2646A-3542-E644-892E-6F17BF8D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7568C-7E3D-FE41-B6C3-FD1B0CEB7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0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1F06E-946A-824F-BFCC-251BCB579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B32D-66A8-E740-8A7B-9A7FBD06A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2A7026-1196-634C-8C17-826EA98D0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D7CBB-72BF-134F-A2D3-56283B67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CA1320-8850-064A-B3CE-E305B4C9D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E41B-DDFE-9549-9C1B-1287E345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721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39B38-0022-9345-93A5-7DC8EAC35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D6C15-0D63-B342-A31C-E4A8295115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9B9FB0-D5F7-894E-96FB-EECE03533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A93BC-D4CB-6A4B-B6AA-EF239C72AF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03997B-7617-5743-BAEA-412022B27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46E0A-2B72-9E4A-AD25-8C16E8D3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643505-0774-0546-83EF-D60D90D69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5CCFF-0304-4240-A512-10DAFC03D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519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6E184-9C14-3E4D-AF63-8764AEFFC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8A09C-74A7-5643-AA19-71097E3A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78BF90-CA24-674E-8FD5-619011E2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760468-4B59-DD42-9F7C-30099C3BD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01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E2BE47-6422-5143-86C3-3C9E16DA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3B02D9-1E00-8743-B5FC-665C0FE2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2DFE27-09CE-CE4D-9852-743C0DF2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10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0718E-B403-964C-8CBB-71398595A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FB2C2F-465C-8447-AFEA-C3DC69BE9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A3443D-808D-FE4E-A8E0-B4CD5E737C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8839CA-C9B3-BF48-B9E7-96808B633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C763-41DA-254A-B305-9D02D5F16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AADC4-3064-9C49-9BA4-F0993D8B7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30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F01A-0C62-1749-84C6-A02F1C1DE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1CE4F9-9952-7D4D-8979-F2AD7C15A9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8C1FD-A2C5-C74B-A01D-0DA1B1FD5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ECD0A-377C-DA46-AB3E-8DF02D520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9DCF4-0239-9F49-9A3C-DB664D34A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460B70-F0B8-194F-8C01-59F0074C8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93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E80405-9B53-FB44-94C7-52414278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5F198-48AA-B642-87BE-1282F19BB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9457C-7ACC-6242-9B79-FE08AB76C5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905C2-F183-417F-B690-BCE83D898DE8}" type="datetimeFigureOut">
              <a:rPr lang="en-GB" smtClean="0"/>
              <a:pPr/>
              <a:t>08/09/2019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D8C388-A4B4-B941-B8D4-44E84076F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9A592-CE84-F947-8569-F82920A4C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97C2A-4FA9-416B-B262-22AB85C73F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675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A785DE8-B46E-B84A-BAA2-F3351DFB3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535956"/>
            <a:ext cx="6858000" cy="3786088"/>
          </a:xfrm>
        </p:spPr>
        <p:txBody>
          <a:bodyPr>
            <a:noAutofit/>
          </a:bodyPr>
          <a:lstStyle/>
          <a:p>
            <a:r>
              <a:rPr lang="fr-FR" sz="5500" b="1" dirty="0">
                <a:solidFill>
                  <a:schemeClr val="bg1"/>
                </a:solidFill>
                <a:cs typeface="Arial" pitchFamily="34" charset="0"/>
              </a:rPr>
              <a:t>Les caractéristiques des êtres vivants </a:t>
            </a:r>
            <a:br>
              <a:rPr lang="fr-FR" sz="5500" b="1" dirty="0">
                <a:solidFill>
                  <a:schemeClr val="bg1"/>
                </a:solidFill>
                <a:cs typeface="Arial" pitchFamily="34" charset="0"/>
              </a:rPr>
            </a:br>
            <a:endParaRPr lang="en-US" sz="5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77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1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AB74A3-2C57-4349-B2DB-5B17A50C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772601" cy="4795408"/>
          </a:xfrm>
        </p:spPr>
        <p:txBody>
          <a:bodyPr>
            <a:normAutofit/>
          </a:bodyPr>
          <a:lstStyle/>
          <a:p>
            <a:r>
              <a:rPr lang="fr-CA" sz="3000" b="1" dirty="0">
                <a:solidFill>
                  <a:srgbClr val="FFFFFF"/>
                </a:solidFill>
              </a:rPr>
              <a:t>Les caractéristiques des êtres vivants:</a:t>
            </a:r>
          </a:p>
        </p:txBody>
      </p:sp>
      <p:sp>
        <p:nvSpPr>
          <p:cNvPr id="2" name="Rectangle 1"/>
          <p:cNvSpPr/>
          <p:nvPr/>
        </p:nvSpPr>
        <p:spPr>
          <a:xfrm>
            <a:off x="191773" y="692696"/>
            <a:ext cx="878497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endParaRPr lang="fr-CA" sz="2800" b="1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Aft>
                <a:spcPts val="600"/>
              </a:spcAft>
            </a:pPr>
            <a:endParaRPr lang="en-CA" sz="2800" b="1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0CA75C78-5F0F-4553-B367-08D5319C5E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57973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6578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6129"/>
            <a:ext cx="4851603" cy="5925741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200"/>
          <a:stretch/>
        </p:blipFill>
        <p:spPr>
          <a:xfrm>
            <a:off x="0" y="466129"/>
            <a:ext cx="9144000" cy="59257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639BACB-DD2A-DA48-80CC-5B255A548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6979" y="1459467"/>
            <a:ext cx="3733482" cy="109053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34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Les </a:t>
            </a:r>
            <a:r>
              <a:rPr lang="en-US" sz="34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caractéristiques</a:t>
            </a:r>
            <a:r>
              <a:rPr lang="en-US" sz="34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des </a:t>
            </a:r>
            <a:r>
              <a:rPr lang="en-US" sz="34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êtres</a:t>
            </a:r>
            <a:r>
              <a:rPr lang="en-US" sz="34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b="1" kern="12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vivants</a:t>
            </a:r>
            <a:r>
              <a:rPr lang="en-US" sz="3400" b="1" kern="12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:</a:t>
            </a:r>
          </a:p>
        </p:txBody>
      </p:sp>
      <p:sp>
        <p:nvSpPr>
          <p:cNvPr id="2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86286"/>
            <a:ext cx="4320692" cy="4666770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6" name="Content Placeholder 15" descr="A picture containing table, animal&#10;&#10;Description automatically generated">
            <a:extLst>
              <a:ext uri="{FF2B5EF4-FFF2-40B4-BE49-F238E27FC236}">
                <a16:creationId xmlns:a16="http://schemas.microsoft.com/office/drawing/2014/main" id="{E1D08CD3-6260-BD49-80DE-9CE0BAA0030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5" r="22061" b="2"/>
          <a:stretch/>
        </p:blipFill>
        <p:spPr>
          <a:xfrm>
            <a:off x="20" y="1351210"/>
            <a:ext cx="4180350" cy="4375387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BC154A-7FD0-F441-B48B-03502E58A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74330" y="2673512"/>
            <a:ext cx="3733184" cy="27294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defTabSz="914400"/>
            <a:r>
              <a:rPr lang="fr-CA" sz="2800" b="1" dirty="0">
                <a:solidFill>
                  <a:srgbClr val="000000"/>
                </a:solidFill>
              </a:rPr>
              <a:t>Tout être vivant:</a:t>
            </a:r>
          </a:p>
          <a:p>
            <a:pPr indent="-228600" defTabSz="914400"/>
            <a:r>
              <a:rPr lang="fr-CA" sz="2800" dirty="0">
                <a:solidFill>
                  <a:srgbClr val="000000"/>
                </a:solidFill>
              </a:rPr>
              <a:t>a une durée de vie déterminée.</a:t>
            </a:r>
          </a:p>
          <a:p>
            <a:pPr indent="-228600" defTabSz="914400"/>
            <a:r>
              <a:rPr lang="fr-CA" sz="2800" dirty="0">
                <a:solidFill>
                  <a:srgbClr val="000000"/>
                </a:solidFill>
              </a:rPr>
              <a:t>se reproduit.</a:t>
            </a:r>
          </a:p>
          <a:p>
            <a:pPr indent="-228600" defTabSz="914400"/>
            <a:r>
              <a:rPr lang="fr-CA" sz="2800" dirty="0">
                <a:solidFill>
                  <a:srgbClr val="000000"/>
                </a:solidFill>
              </a:rPr>
              <a:t>est constitué(e) de cellules.</a:t>
            </a:r>
          </a:p>
        </p:txBody>
      </p:sp>
    </p:spTree>
    <p:extLst>
      <p:ext uri="{BB962C8B-B14F-4D97-AF65-F5344CB8AC3E}">
        <p14:creationId xmlns:p14="http://schemas.microsoft.com/office/powerpoint/2010/main" val="251293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Les caractéristiques des êtres vivants  </vt:lpstr>
      <vt:lpstr>Les caractéristiques des êtres vivants:</vt:lpstr>
      <vt:lpstr>Les caractéristiques des êtres vivants: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caractéristiques des êtres vivants  </dc:title>
  <dc:creator>Jennifer Machutchon</dc:creator>
  <cp:lastModifiedBy>Jennifer Machutchon</cp:lastModifiedBy>
  <cp:revision>10</cp:revision>
  <dcterms:created xsi:type="dcterms:W3CDTF">2019-08-30T01:22:54Z</dcterms:created>
  <dcterms:modified xsi:type="dcterms:W3CDTF">2019-09-08T17:10:12Z</dcterms:modified>
</cp:coreProperties>
</file>